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2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B1E7BB-F84F-4FCF-B92A-1E53C090573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51CD-9238-47AC-B6FB-07A3A09F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6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2164" y="20969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 3 RESTAURANT FINDING SYSTEM IN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5" y="1562966"/>
            <a:ext cx="3857625" cy="489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36" y="1562966"/>
            <a:ext cx="42672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6" y="1415328"/>
            <a:ext cx="6286500" cy="183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02" y="1415328"/>
            <a:ext cx="437197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47692"/>
            <a:ext cx="405765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6" y="3585729"/>
            <a:ext cx="7171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0376"/>
            <a:ext cx="5743575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98" y="1970376"/>
            <a:ext cx="4562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99" y="1311852"/>
            <a:ext cx="4791075" cy="2876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72000"/>
            <a:ext cx="9717089" cy="18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274" y="2558609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2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TOP 3 RESTAURANT FINDING SYSTEM IN CHENNAI</vt:lpstr>
      <vt:lpstr>METHODOLOGY</vt:lpstr>
      <vt:lpstr>DATASETS</vt:lpstr>
      <vt:lpstr>Mapping and Clustering</vt:lpstr>
      <vt:lpstr>RESULTS</vt:lpstr>
      <vt:lpstr>                     THANK YOU!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RESTAURANT FINDING SYSTEM IN CHENNAI</dc:title>
  <dc:creator>Rajendran, Bruntha (Cognizant)</dc:creator>
  <cp:lastModifiedBy>Rajendran, Bruntha (Cognizant)</cp:lastModifiedBy>
  <cp:revision>3</cp:revision>
  <dcterms:created xsi:type="dcterms:W3CDTF">2019-07-24T13:37:58Z</dcterms:created>
  <dcterms:modified xsi:type="dcterms:W3CDTF">2019-07-24T13:55:45Z</dcterms:modified>
</cp:coreProperties>
</file>