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10" r:id="rId1"/>
  </p:sldMasterIdLst>
  <p:sldIdLst>
    <p:sldId id="256" r:id="rId2"/>
    <p:sldId id="257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8015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09760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92367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3376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459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4944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528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1971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898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903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18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4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5815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141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65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2412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6659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03939-F0BC-4E61-A962-39E31015DF32}" type="datetimeFigureOut">
              <a:rPr lang="he-IL" smtClean="0"/>
              <a:t>כ"ט/שבט/תשפ"ה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F1255-C428-44A5-B2B0-94C479AAD0DC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55802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</p:sldLayoutIdLst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565826-093F-135D-13D2-2E16C7C98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Rubik" pitchFamily="2" charset="-79"/>
                <a:cs typeface="Rubik" pitchFamily="2" charset="-79"/>
              </a:rPr>
              <a:t>פרויקט פולסטאק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9F97E41-878D-887D-F55C-9F258159A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400" dirty="0">
                <a:latin typeface="Rubik" pitchFamily="2" charset="-79"/>
                <a:cs typeface="Rubik" pitchFamily="2" charset="-79"/>
              </a:rPr>
              <a:t>BusinessMan</a:t>
            </a:r>
            <a:r>
              <a:rPr lang="he-IL" sz="2400" dirty="0">
                <a:latin typeface="Rubik" pitchFamily="2" charset="-79"/>
                <a:cs typeface="Rubik" pitchFamily="2" charset="-79"/>
              </a:rPr>
              <a:t> – כלי לניהול נתוני העסק</a:t>
            </a:r>
          </a:p>
        </p:txBody>
      </p:sp>
    </p:spTree>
    <p:extLst>
      <p:ext uri="{BB962C8B-B14F-4D97-AF65-F5344CB8AC3E}">
        <p14:creationId xmlns:p14="http://schemas.microsoft.com/office/powerpoint/2010/main" val="3681567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CFE618-DE5A-DA0B-62B5-E17A9249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Rubik" pitchFamily="2" charset="-79"/>
                <a:cs typeface="Rubik" pitchFamily="2" charset="-79"/>
              </a:rPr>
              <a:t>מסך כניסה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429E212-A9DE-B629-D07A-ED06CEB08227}"/>
              </a:ext>
            </a:extLst>
          </p:cNvPr>
          <p:cNvSpPr txBox="1"/>
          <p:nvPr/>
        </p:nvSpPr>
        <p:spPr>
          <a:xfrm>
            <a:off x="3800669" y="2509936"/>
            <a:ext cx="4348066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הכנס שם: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הכנס סיסמא:</a:t>
            </a: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CCC6C80D-0C1C-118E-0625-8477601E9C6F}"/>
              </a:ext>
            </a:extLst>
          </p:cNvPr>
          <p:cNvSpPr/>
          <p:nvPr/>
        </p:nvSpPr>
        <p:spPr>
          <a:xfrm>
            <a:off x="1511560" y="4086808"/>
            <a:ext cx="3163077" cy="1940767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4B96DB-59FE-2897-437B-248053F5DFC0}"/>
              </a:ext>
            </a:extLst>
          </p:cNvPr>
          <p:cNvSpPr txBox="1"/>
          <p:nvPr/>
        </p:nvSpPr>
        <p:spPr>
          <a:xfrm>
            <a:off x="1511560" y="4161452"/>
            <a:ext cx="3163077" cy="181588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בלחיצה על הכפתור:</a:t>
            </a:r>
          </a:p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אם המשתמש זוהה כמנהל: מועבר לממשק מנהל.</a:t>
            </a:r>
          </a:p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אם זוהה כמשתמש: מועבר לממשק משתמש.</a:t>
            </a:r>
          </a:p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אחרת: רישום למערכת מתבצע רק על ידי המנהל.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2B4EDD1-B459-26C8-9567-4021CA0A9097}"/>
              </a:ext>
            </a:extLst>
          </p:cNvPr>
          <p:cNvSpPr txBox="1"/>
          <p:nvPr/>
        </p:nvSpPr>
        <p:spPr>
          <a:xfrm>
            <a:off x="5044751" y="3360165"/>
            <a:ext cx="1859902" cy="36933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לכניסה</a:t>
            </a:r>
          </a:p>
        </p:txBody>
      </p:sp>
    </p:spTree>
    <p:extLst>
      <p:ext uri="{BB962C8B-B14F-4D97-AF65-F5344CB8AC3E}">
        <p14:creationId xmlns:p14="http://schemas.microsoft.com/office/powerpoint/2010/main" val="902586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CFE618-DE5A-DA0B-62B5-E17A9249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Rubik" pitchFamily="2" charset="-79"/>
                <a:cs typeface="Rubik" pitchFamily="2" charset="-79"/>
              </a:rPr>
              <a:t>מסך הוספת עובד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429E212-A9DE-B629-D07A-ED06CEB08227}"/>
              </a:ext>
            </a:extLst>
          </p:cNvPr>
          <p:cNvSpPr txBox="1"/>
          <p:nvPr/>
        </p:nvSpPr>
        <p:spPr>
          <a:xfrm>
            <a:off x="4097661" y="2245503"/>
            <a:ext cx="4348066" cy="17543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הכנס שם לאתר: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בחר סיסמא: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טלפון: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מייל: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תפקיד עובד: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תעודת זהות:</a:t>
            </a: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CCC6C80D-0C1C-118E-0625-8477601E9C6F}"/>
              </a:ext>
            </a:extLst>
          </p:cNvPr>
          <p:cNvSpPr/>
          <p:nvPr/>
        </p:nvSpPr>
        <p:spPr>
          <a:xfrm>
            <a:off x="1405748" y="4298715"/>
            <a:ext cx="3163077" cy="1940767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4B96DB-59FE-2897-437B-248053F5DFC0}"/>
              </a:ext>
            </a:extLst>
          </p:cNvPr>
          <p:cNvSpPr txBox="1"/>
          <p:nvPr/>
        </p:nvSpPr>
        <p:spPr>
          <a:xfrm>
            <a:off x="1163153" y="4976710"/>
            <a:ext cx="3163077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נבדקת ולידציה על פרטי העובד ושמירת נתונים.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2B4EDD1-B459-26C8-9567-4021CA0A9097}"/>
              </a:ext>
            </a:extLst>
          </p:cNvPr>
          <p:cNvSpPr txBox="1"/>
          <p:nvPr/>
        </p:nvSpPr>
        <p:spPr>
          <a:xfrm>
            <a:off x="5343331" y="4254759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לשמירת פרטי עובד</a:t>
            </a:r>
          </a:p>
        </p:txBody>
      </p:sp>
    </p:spTree>
    <p:extLst>
      <p:ext uri="{BB962C8B-B14F-4D97-AF65-F5344CB8AC3E}">
        <p14:creationId xmlns:p14="http://schemas.microsoft.com/office/powerpoint/2010/main" val="393237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CFE618-DE5A-DA0B-62B5-E17A9249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he-IL" sz="5400" dirty="0">
                <a:latin typeface="Rubik" pitchFamily="2" charset="-79"/>
                <a:cs typeface="Rubik" pitchFamily="2" charset="-79"/>
              </a:rPr>
              <a:t>מסך ניהול קבצים</a:t>
            </a: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0429E212-A9DE-B629-D07A-ED06CEB08227}"/>
              </a:ext>
            </a:extLst>
          </p:cNvPr>
          <p:cNvSpPr txBox="1"/>
          <p:nvPr/>
        </p:nvSpPr>
        <p:spPr>
          <a:xfrm>
            <a:off x="3920379" y="2441615"/>
            <a:ext cx="4348066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שם הקובץ: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תאריך: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סיבת העדכון:</a:t>
            </a:r>
          </a:p>
          <a:p>
            <a:pPr algn="r"/>
            <a:r>
              <a:rPr lang="he-IL" dirty="0">
                <a:latin typeface="Rubik" pitchFamily="2" charset="-79"/>
                <a:cs typeface="Rubik" pitchFamily="2" charset="-79"/>
              </a:rPr>
              <a:t>הכנסות או הוצאות:</a:t>
            </a: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CCC6C80D-0C1C-118E-0625-8477601E9C6F}"/>
              </a:ext>
            </a:extLst>
          </p:cNvPr>
          <p:cNvSpPr/>
          <p:nvPr/>
        </p:nvSpPr>
        <p:spPr>
          <a:xfrm>
            <a:off x="1315617" y="4298715"/>
            <a:ext cx="3163077" cy="1940767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4B96DB-59FE-2897-437B-248053F5DFC0}"/>
              </a:ext>
            </a:extLst>
          </p:cNvPr>
          <p:cNvSpPr txBox="1"/>
          <p:nvPr/>
        </p:nvSpPr>
        <p:spPr>
          <a:xfrm>
            <a:off x="1315616" y="4607378"/>
            <a:ext cx="3163077" cy="132343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לחץ להעלאת קובץ: נפתח ניתוב של המחשב לבחירת קובץ.</a:t>
            </a:r>
          </a:p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נבדקת ולידציה על סוג הקובץ שהועלה.</a:t>
            </a:r>
          </a:p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הקובץ נשמר ומגובה בענן.</a:t>
            </a: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2B4EDD1-B459-26C8-9567-4021CA0A9097}"/>
              </a:ext>
            </a:extLst>
          </p:cNvPr>
          <p:cNvSpPr txBox="1"/>
          <p:nvPr/>
        </p:nvSpPr>
        <p:spPr>
          <a:xfrm>
            <a:off x="5166049" y="3816220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להעלאת קובץ</a:t>
            </a:r>
          </a:p>
        </p:txBody>
      </p:sp>
    </p:spTree>
    <p:extLst>
      <p:ext uri="{BB962C8B-B14F-4D97-AF65-F5344CB8AC3E}">
        <p14:creationId xmlns:p14="http://schemas.microsoft.com/office/powerpoint/2010/main" val="37599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9CFE618-DE5A-DA0B-62B5-E17A92494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 sz="5400" dirty="0">
                <a:latin typeface="Rubik" pitchFamily="2" charset="-79"/>
                <a:cs typeface="Rubik" pitchFamily="2" charset="-79"/>
              </a:rPr>
              <a:t>מסך</a:t>
            </a:r>
            <a:r>
              <a:rPr lang="he-IL" dirty="0">
                <a:latin typeface="Rubik" pitchFamily="2" charset="-79"/>
                <a:cs typeface="Rubik" pitchFamily="2" charset="-79"/>
              </a:rPr>
              <a:t> </a:t>
            </a:r>
            <a:r>
              <a:rPr lang="he-IL" sz="5400" dirty="0">
                <a:latin typeface="Rubik" pitchFamily="2" charset="-79"/>
                <a:cs typeface="Rubik" pitchFamily="2" charset="-79"/>
              </a:rPr>
              <a:t>מנהל</a:t>
            </a:r>
          </a:p>
        </p:txBody>
      </p:sp>
      <p:sp>
        <p:nvSpPr>
          <p:cNvPr id="7" name="בועת דיבור: מלבן עם פינות מעוגלות 6">
            <a:extLst>
              <a:ext uri="{FF2B5EF4-FFF2-40B4-BE49-F238E27FC236}">
                <a16:creationId xmlns:a16="http://schemas.microsoft.com/office/drawing/2014/main" id="{CCC6C80D-0C1C-118E-0625-8477601E9C6F}"/>
              </a:ext>
            </a:extLst>
          </p:cNvPr>
          <p:cNvSpPr/>
          <p:nvPr/>
        </p:nvSpPr>
        <p:spPr>
          <a:xfrm>
            <a:off x="1422916" y="4298715"/>
            <a:ext cx="3163077" cy="1940767"/>
          </a:xfrm>
          <a:prstGeom prst="wedgeRoundRectCallou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r"/>
            <a:endParaRPr lang="he-IL"/>
          </a:p>
        </p:txBody>
      </p:sp>
      <p:sp>
        <p:nvSpPr>
          <p:cNvPr id="10" name="תיבת טקסט 9">
            <a:extLst>
              <a:ext uri="{FF2B5EF4-FFF2-40B4-BE49-F238E27FC236}">
                <a16:creationId xmlns:a16="http://schemas.microsoft.com/office/drawing/2014/main" id="{4B4B96DB-59FE-2897-437B-248053F5DFC0}"/>
              </a:ext>
            </a:extLst>
          </p:cNvPr>
          <p:cNvSpPr txBox="1"/>
          <p:nvPr/>
        </p:nvSpPr>
        <p:spPr>
          <a:xfrm>
            <a:off x="1189651" y="4989179"/>
            <a:ext cx="3163077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sz="1600" dirty="0">
                <a:latin typeface="Rubik" pitchFamily="2" charset="-79"/>
                <a:cs typeface="Rubik" pitchFamily="2" charset="-79"/>
              </a:rPr>
              <a:t>בלחיצה על האפשרויות השונות תיפתח תצוגה ויזואלית מתאימה</a:t>
            </a:r>
          </a:p>
          <a:p>
            <a:pPr algn="r"/>
            <a:endParaRPr lang="he-IL" sz="1600" dirty="0">
              <a:latin typeface="Rubik" pitchFamily="2" charset="-79"/>
              <a:cs typeface="Rubik" pitchFamily="2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52B4EDD1-B459-26C8-9567-4021CA0A9097}"/>
              </a:ext>
            </a:extLst>
          </p:cNvPr>
          <p:cNvSpPr txBox="1"/>
          <p:nvPr/>
        </p:nvSpPr>
        <p:spPr>
          <a:xfrm>
            <a:off x="9489237" y="2721362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לצפייה בנתוני העסק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9B48989-4B6F-9D79-0768-8939381B60A4}"/>
              </a:ext>
            </a:extLst>
          </p:cNvPr>
          <p:cNvSpPr txBox="1"/>
          <p:nvPr/>
        </p:nvSpPr>
        <p:spPr>
          <a:xfrm>
            <a:off x="7327643" y="2705153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לשיתוף עם הנהלת חשבונות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1CF6E96-4908-BE3D-DFFD-F3E7DE896793}"/>
              </a:ext>
            </a:extLst>
          </p:cNvPr>
          <p:cNvSpPr txBox="1"/>
          <p:nvPr/>
        </p:nvSpPr>
        <p:spPr>
          <a:xfrm>
            <a:off x="5166049" y="2708826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dirty="0">
                <a:latin typeface="Rubik" pitchFamily="2" charset="-79"/>
                <a:cs typeface="Rubik" pitchFamily="2" charset="-79"/>
              </a:rPr>
              <a:t>לחץ לצפייה בדוחות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FB52F62C-81D4-7326-1239-07C8AB772176}"/>
              </a:ext>
            </a:extLst>
          </p:cNvPr>
          <p:cNvSpPr txBox="1"/>
          <p:nvPr/>
        </p:nvSpPr>
        <p:spPr>
          <a:xfrm>
            <a:off x="3004455" y="2696291"/>
            <a:ext cx="1859902" cy="67140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lvl="0"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Rubik" pitchFamily="2" charset="-79"/>
              </a:rPr>
              <a:t>משוב על התנהלות העסק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תיבת טקסט 13">
            <a:extLst>
              <a:ext uri="{FF2B5EF4-FFF2-40B4-BE49-F238E27FC236}">
                <a16:creationId xmlns:a16="http://schemas.microsoft.com/office/drawing/2014/main" id="{1C00D67B-4848-2E9D-61A7-A3753DE0C126}"/>
              </a:ext>
            </a:extLst>
          </p:cNvPr>
          <p:cNvSpPr txBox="1"/>
          <p:nvPr/>
        </p:nvSpPr>
        <p:spPr>
          <a:xfrm>
            <a:off x="842861" y="2696291"/>
            <a:ext cx="1859902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ctr"/>
            <a:r>
              <a:rPr lang="he-IL" sz="1800" dirty="0">
                <a:effectLst/>
                <a:ea typeface="Calibri" panose="020F0502020204030204" pitchFamily="34" charset="0"/>
                <a:cs typeface="Rubik" pitchFamily="2" charset="-79"/>
              </a:rPr>
              <a:t>ניתוח דפוסי הוצאות והכנסות</a:t>
            </a:r>
            <a:endParaRPr lang="he-IL" dirty="0"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91421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מעגל">
  <a:themeElements>
    <a:clrScheme name="מעגל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מעגל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מעגל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TM04033919[[fn=מעגל]]</Template>
  <TotalTime>34</TotalTime>
  <Words>152</Words>
  <Application>Microsoft Office PowerPoint</Application>
  <PresentationFormat>מסך רחב</PresentationFormat>
  <Paragraphs>35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Rubik</vt:lpstr>
      <vt:lpstr>Tw Cen MT</vt:lpstr>
      <vt:lpstr>מעגל</vt:lpstr>
      <vt:lpstr>פרויקט פולסטאק</vt:lpstr>
      <vt:lpstr>מסך כניסה</vt:lpstr>
      <vt:lpstr>מסך הוספת עובד</vt:lpstr>
      <vt:lpstr>מסך ניהול קבצים</vt:lpstr>
      <vt:lpstr>מסך מנהל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פרויקט פולסטאק</dc:title>
  <dc:creator>brurya zarbiv</dc:creator>
  <cp:lastModifiedBy>brurya zarbiv</cp:lastModifiedBy>
  <cp:revision>4</cp:revision>
  <dcterms:created xsi:type="dcterms:W3CDTF">2025-02-27T16:11:53Z</dcterms:created>
  <dcterms:modified xsi:type="dcterms:W3CDTF">2025-02-27T19:23:27Z</dcterms:modified>
</cp:coreProperties>
</file>