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5556F-B34C-1924-0D30-046E32B87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TPI Laboratorio de computación i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918084-5309-3B86-DA2A-F458FE760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Grupo 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817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C0F0B-5C42-418E-C357-EA43DAC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de escritorio</a:t>
            </a:r>
            <a:endParaRPr lang="es-AR" dirty="0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0BC7534F-DFB8-B0EA-33EA-B4095B7F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7067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108</TotalTime>
  <Words>10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Letras en madera</vt:lpstr>
      <vt:lpstr>TPI Laboratorio de computación i</vt:lpstr>
      <vt:lpstr>Pruebas de escritorio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TPI Laboratorio de computación i</dc:title>
  <dc:creator>Leonardo</dc:creator>
  <cp:lastModifiedBy>Leonardo</cp:lastModifiedBy>
  <cp:revision>1</cp:revision>
  <dcterms:created xsi:type="dcterms:W3CDTF">2022-11-27T17:30:33Z</dcterms:created>
  <dcterms:modified xsi:type="dcterms:W3CDTF">2022-11-27T19:18:54Z</dcterms:modified>
</cp:coreProperties>
</file>