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FE98A-847B-41AA-A8AB-B311C90B3618}" v="4" dt="2022-01-10T09:57:42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9C7F6FC-267F-44DB-AFC4-05EC9A42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7D313-2691-42AD-862B-4F950935CC28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E9F3CA-4376-4F43-B0F5-564E092A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DF78C73-9B66-4FD5-BE70-89C1B7ED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8FA9C-EEBF-4691-BEA1-6BCA91534A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996346A-50D1-4F76-9381-7FD3C852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5FAEE-A1F3-48D2-86A2-F9FDFB32414F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1B1FDBF-CB8B-4B00-ACCC-8B2D0F8F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705156C-E076-4824-8004-744587D5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3A58C-61C6-4691-97BC-5251F23F4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B660F70-26AE-40C6-94C2-12E9E5BF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CDF0C-DAEF-4E43-B92C-6DD6BDF78D59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C815A0A-37B7-48E3-BD74-B8E67E42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672915F-3086-4A00-BE5C-10A675CA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FBB1B-85EC-4AE2-81F5-25FEA5926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99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F92C8F48-B203-4B5A-9A44-928A124E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E60C-BE75-4BD9-B748-AB60AA989FB3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D8ED699-32A4-4DAF-9C88-0D221568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475C9D3-ECAB-4C1D-884D-B58CD16E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A6435-AC2B-4CBD-B785-78DC7579A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3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BEA2-6D46-4B8C-9CC4-73EB9C32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A4A57-F2C1-409D-A859-E66022579CCF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94AF-32D4-4582-A74F-EA243453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553-014A-475B-84F7-ED20B57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9DB6D-C65A-4033-BAAC-BCAAFC2A11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6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E9362CE0-1176-4A4C-8DA0-DCC2104D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8565E-3C2B-4E00-91B2-50C5B2D8EA4E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319F848-474C-46F6-8855-2EEDDBA6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E9A5A2F-C6D0-4FFC-84C4-5452B7D6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481DD-4CA2-47B4-92DA-70933BA1C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86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952C3E3B-48C7-448B-8A38-CC2D996B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F23B-6921-40EA-A6EC-65BA35C85B27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338F588-58AA-4B87-B108-8A480278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AC21DE98-6352-4093-9F65-B3873CB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C68DA-8F20-430D-ACDA-77C3BA310B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5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D1BFAB9C-0586-4C39-B0EA-0C88541F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13385-3C61-4DFC-8895-A166BE7AB004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7423007-4D16-4F25-B5CF-B9A8B46A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3CD98BC0-8F2E-4D43-BF47-7A7BB70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BE9AD-B2EE-4279-8BA4-69851A4E1B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12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3A8C711E-163F-435E-9366-9DA447A3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9AA1B-FD9F-4FD9-9C2F-D70EEFE7E282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3FADC-4BCD-48A8-A9E8-AE38C3A3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06FF083-EF04-413D-AA77-D41A17A6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14AC8-2019-4A2D-9C89-0F61AB420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4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739119D6-D711-4D18-AFA1-0D3C0983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3BEA-D403-4EC3-B40C-69AEF57DBE69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220314D-82A8-41B7-A069-3F54C6D9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7E3469BC-7D49-4B26-AAC2-57CFD64D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94BD9-25AB-46ED-827C-9119681F8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4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FADDB942-228D-4EDD-814D-B52B702E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91DAE-8032-41B1-A68A-C2F775480F4D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095D65F-8EB9-4033-9A91-70E6545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1B2DA099-D531-45A8-93B5-A6AFB25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42533-E8C0-4E2E-B636-EF752774F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5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BAB1D2F5-BAE9-455D-81D0-0047CEB0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6252B538-3FE1-4D20-AE51-8C88E11439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812A155-17F1-447B-B06F-E5E3CFC9D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A10282-128E-4856-BF01-261656091D11}" type="datetimeFigureOut">
              <a:rPr lang="en-US"/>
              <a:pPr>
                <a:defRPr/>
              </a:pPr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AE66-58C3-40BC-BA5F-13714E9F7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FE32ACF-90AE-4A37-AC6D-74187002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CBCBC"/>
                </a:solidFill>
                <a:latin typeface="Book Antiqua" panose="02040602050305030304" pitchFamily="18" charset="0"/>
              </a:defRPr>
            </a:lvl1pPr>
          </a:lstStyle>
          <a:p>
            <a:fld id="{6257E784-C381-4DD2-B2CF-C870DFCCCE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1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65E-9608-4B2D-96D8-72C663717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6868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Property Search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581B5-D2C9-4EB6-9C85-39673D2EA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32163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 err="1"/>
              <a:t>UiPath</a:t>
            </a:r>
            <a:r>
              <a:rPr lang="en-US" dirty="0"/>
              <a:t> Automation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Team members: </a:t>
            </a:r>
            <a:r>
              <a:rPr lang="en-US" dirty="0" err="1"/>
              <a:t>Brusturean</a:t>
            </a:r>
            <a:r>
              <a:rPr lang="en-US" dirty="0"/>
              <a:t> Elena-Maria, </a:t>
            </a:r>
            <a:r>
              <a:rPr lang="en-US" dirty="0" err="1"/>
              <a:t>Ciubancan</a:t>
            </a:r>
            <a:r>
              <a:rPr lang="en-US" dirty="0"/>
              <a:t> </a:t>
            </a:r>
            <a:r>
              <a:rPr lang="en-US" dirty="0" err="1"/>
              <a:t>Giorgiana</a:t>
            </a:r>
            <a:r>
              <a:rPr lang="en-US" dirty="0"/>
              <a:t>-Carina</a:t>
            </a:r>
          </a:p>
          <a:p>
            <a:pPr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dirty="0"/>
              <a:t>Mentor: Julia </a:t>
            </a:r>
            <a:r>
              <a:rPr lang="en-US" dirty="0" err="1"/>
              <a:t>Egri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F003-EFD3-4C47-9855-630DE592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Process Overview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6FE34D1B-B8A5-46D9-B2CB-27ABA7B8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Request the filter attributes that are required for the search and an email address. </a:t>
            </a:r>
          </a:p>
          <a:p>
            <a:r>
              <a:rPr lang="en-US" altLang="en-US"/>
              <a:t>Open browser, search for `https://www.blitz.ro/cluj-napoca`. </a:t>
            </a:r>
          </a:p>
          <a:p>
            <a:r>
              <a:rPr lang="en-US" altLang="en-US"/>
              <a:t>Extract the properties that match the filter attributes into an excel file. </a:t>
            </a:r>
          </a:p>
          <a:p>
            <a:r>
              <a:rPr lang="en-US" altLang="en-US"/>
              <a:t>Extract the properties links into a text file.</a:t>
            </a:r>
          </a:p>
          <a:p>
            <a:r>
              <a:rPr lang="en-US" altLang="en-US"/>
              <a:t>Send an email containing a text file to the given email address.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D558-39D9-424E-9D73-092078CB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Particularities and Challenges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B6002C7-F1D7-47FA-B11D-D111EB25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7370" indent="-410845"/>
            <a:r>
              <a:rPr lang="en-US" altLang="en-US" dirty="0"/>
              <a:t>We used select boxes for input data. There is an exception. If the user selects “De </a:t>
            </a:r>
            <a:r>
              <a:rPr lang="en-US" altLang="en-US" dirty="0" err="1"/>
              <a:t>inchiriat</a:t>
            </a:r>
            <a:r>
              <a:rPr lang="en-US" altLang="en-US" dirty="0"/>
              <a:t>”, the next select box won’t contain “Teren”.</a:t>
            </a:r>
            <a:endParaRPr lang="en-US" dirty="0"/>
          </a:p>
          <a:p>
            <a:pPr marL="547370" indent="-410845"/>
            <a:r>
              <a:rPr lang="en-US" altLang="en-US" dirty="0"/>
              <a:t>The email address will be requested until there will be given a valid one. </a:t>
            </a:r>
          </a:p>
          <a:p>
            <a:pPr marL="547370" indent="-410845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B3CF-F146-4008-A410-6FC50409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Exception Handling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27DE8D3-A251-4F33-B7C3-1978BD75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If the user tries to go to the next select box, the robot will stop it by throwing a message in which it requests to select a field.</a:t>
            </a:r>
          </a:p>
          <a:p>
            <a:r>
              <a:rPr lang="en-US" altLang="en-US"/>
              <a:t>This process is implemented for each select box.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98E0-1D87-4875-AF58-F05D9FA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Conclusion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F10E673-DEB4-4207-B559-5D35F0D0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automation is very useful because it delivers faster processing, reduces the duration of time-consuming activities and improves the overall performance of the task.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82</TotalTime>
  <Words>209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Property Search Automation</vt:lpstr>
      <vt:lpstr>Process Overview</vt:lpstr>
      <vt:lpstr>Particularities and Challenges</vt:lpstr>
      <vt:lpstr>Exception Handling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Search Automation</dc:title>
  <dc:creator>dell</dc:creator>
  <cp:lastModifiedBy>dell</cp:lastModifiedBy>
  <cp:revision>14</cp:revision>
  <dcterms:created xsi:type="dcterms:W3CDTF">2022-01-09T10:00:20Z</dcterms:created>
  <dcterms:modified xsi:type="dcterms:W3CDTF">2022-01-10T12:28:20Z</dcterms:modified>
</cp:coreProperties>
</file>