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9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3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1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3C75-B2B6-4B9D-9700-8C2C4854843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B7E9-2A61-44DF-8D5C-FEAC23B7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8984" y="197708"/>
            <a:ext cx="6487297" cy="633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" y="303116"/>
            <a:ext cx="3082538" cy="3039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5" b="3993"/>
          <a:stretch/>
        </p:blipFill>
        <p:spPr>
          <a:xfrm>
            <a:off x="3867665" y="303116"/>
            <a:ext cx="3039762" cy="3039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" y="3419920"/>
            <a:ext cx="3103722" cy="3039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12" y="3419920"/>
            <a:ext cx="3082538" cy="30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getitc.com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Kory Taborn</dc:creator>
  <cp:lastModifiedBy>Kory Taborn</cp:lastModifiedBy>
  <cp:revision>2</cp:revision>
  <dcterms:created xsi:type="dcterms:W3CDTF">2015-06-03T00:17:53Z</dcterms:created>
  <dcterms:modified xsi:type="dcterms:W3CDTF">2015-06-03T00:21:29Z</dcterms:modified>
</cp:coreProperties>
</file>