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-72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3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6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7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4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0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4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F370-5B67-4F30-9DBF-CD0E26015B38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A09F1-AC52-4AD0-BA5D-56B672FE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40199"/>
              </p:ext>
            </p:extLst>
          </p:nvPr>
        </p:nvGraphicFramePr>
        <p:xfrm>
          <a:off x="619002" y="397500"/>
          <a:ext cx="289395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50"/>
                <a:gridCol w="321550"/>
                <a:gridCol w="321550"/>
                <a:gridCol w="321550"/>
                <a:gridCol w="321550"/>
                <a:gridCol w="321550"/>
                <a:gridCol w="321550"/>
                <a:gridCol w="321550"/>
                <a:gridCol w="321550"/>
              </a:tblGrid>
              <a:tr h="2817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66006"/>
              </p:ext>
            </p:extLst>
          </p:nvPr>
        </p:nvGraphicFramePr>
        <p:xfrm>
          <a:off x="4629428" y="450847"/>
          <a:ext cx="289395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50"/>
                <a:gridCol w="321550"/>
                <a:gridCol w="321550"/>
                <a:gridCol w="321550"/>
                <a:gridCol w="321550"/>
                <a:gridCol w="321550"/>
                <a:gridCol w="321550"/>
                <a:gridCol w="321550"/>
                <a:gridCol w="321550"/>
              </a:tblGrid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31880"/>
              </p:ext>
            </p:extLst>
          </p:nvPr>
        </p:nvGraphicFramePr>
        <p:xfrm>
          <a:off x="8704392" y="451552"/>
          <a:ext cx="289395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50"/>
                <a:gridCol w="321550"/>
                <a:gridCol w="321550"/>
                <a:gridCol w="321550"/>
                <a:gridCol w="321550"/>
                <a:gridCol w="321550"/>
                <a:gridCol w="321550"/>
                <a:gridCol w="321550"/>
                <a:gridCol w="321550"/>
              </a:tblGrid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2E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84545" y="0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Initial Board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185720" y="0"/>
            <a:ext cx="17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Before Backtrack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9424642" y="10986"/>
            <a:ext cx="161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After Backtrack</a:t>
            </a:r>
            <a:endParaRPr lang="en-US" u="sng" dirty="0"/>
          </a:p>
        </p:txBody>
      </p:sp>
      <p:grpSp>
        <p:nvGrpSpPr>
          <p:cNvPr id="20" name="Group 19"/>
          <p:cNvGrpSpPr/>
          <p:nvPr/>
        </p:nvGrpSpPr>
        <p:grpSpPr>
          <a:xfrm>
            <a:off x="6557875" y="4329444"/>
            <a:ext cx="3450756" cy="1942294"/>
            <a:chOff x="6941276" y="3037020"/>
            <a:chExt cx="4472455" cy="2544122"/>
          </a:xfrm>
        </p:grpSpPr>
        <p:sp>
          <p:nvSpPr>
            <p:cNvPr id="9" name="Rectangle 8"/>
            <p:cNvSpPr/>
            <p:nvPr/>
          </p:nvSpPr>
          <p:spPr>
            <a:xfrm>
              <a:off x="8252702" y="3037020"/>
              <a:ext cx="947352" cy="9144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40221" y="3432436"/>
              <a:ext cx="947352" cy="9144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57717" y="3866294"/>
              <a:ext cx="947352" cy="9144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466379" y="4346836"/>
              <a:ext cx="947352" cy="914400"/>
            </a:xfrm>
            <a:prstGeom prst="rect">
              <a:avLst/>
            </a:prstGeom>
            <a:solidFill>
              <a:srgbClr val="C0000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41276" y="4666742"/>
              <a:ext cx="947352" cy="9144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cxnSp>
          <p:nvCxnSpPr>
            <p:cNvPr id="15" name="Curved Connector 14"/>
            <p:cNvCxnSpPr>
              <a:stCxn id="12" idx="0"/>
              <a:endCxn id="11" idx="0"/>
            </p:cNvCxnSpPr>
            <p:nvPr/>
          </p:nvCxnSpPr>
          <p:spPr>
            <a:xfrm rot="16200000" flipV="1">
              <a:off x="10345453" y="3752234"/>
              <a:ext cx="480542" cy="708662"/>
            </a:xfrm>
            <a:prstGeom prst="curvedConnector3">
              <a:avLst>
                <a:gd name="adj1" fmla="val 1475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11" idx="0"/>
              <a:endCxn id="10" idx="0"/>
            </p:cNvCxnSpPr>
            <p:nvPr/>
          </p:nvCxnSpPr>
          <p:spPr>
            <a:xfrm rot="16200000" flipV="1">
              <a:off x="9655716" y="3290617"/>
              <a:ext cx="433858" cy="717496"/>
            </a:xfrm>
            <a:prstGeom prst="curvedConnector3">
              <a:avLst>
                <a:gd name="adj1" fmla="val 1526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0" idx="0"/>
              <a:endCxn id="9" idx="0"/>
            </p:cNvCxnSpPr>
            <p:nvPr/>
          </p:nvCxnSpPr>
          <p:spPr>
            <a:xfrm rot="16200000" flipV="1">
              <a:off x="8922430" y="2840968"/>
              <a:ext cx="395416" cy="787519"/>
            </a:xfrm>
            <a:prstGeom prst="curvedConnector3">
              <a:avLst>
                <a:gd name="adj1" fmla="val 1578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384207" y="4074988"/>
              <a:ext cx="947352" cy="914400"/>
            </a:xfrm>
            <a:prstGeom prst="rect">
              <a:avLst/>
            </a:prstGeom>
            <a:solidFill>
              <a:srgbClr val="00B05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4639825" y="3744097"/>
            <a:ext cx="1694920" cy="2527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0217331" y="3744097"/>
            <a:ext cx="1359641" cy="2527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73746" y="4613034"/>
            <a:ext cx="388796" cy="323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0628" y="5102341"/>
            <a:ext cx="388796" cy="323949"/>
          </a:xfrm>
          <a:prstGeom prst="rect">
            <a:avLst/>
          </a:prstGeom>
          <a:solidFill>
            <a:srgbClr val="008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0628" y="5555869"/>
            <a:ext cx="388796" cy="323949"/>
          </a:xfrm>
          <a:prstGeom prst="rect">
            <a:avLst/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40302" y="4613034"/>
            <a:ext cx="120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Invalid Cell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50143" y="5076425"/>
            <a:ext cx="17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Backtracked Cell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50143" y="552995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Changed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0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0859" y="425623"/>
            <a:ext cx="3268977" cy="2912073"/>
            <a:chOff x="590859" y="425623"/>
            <a:chExt cx="3268977" cy="2912073"/>
          </a:xfrm>
        </p:grpSpPr>
        <p:sp>
          <p:nvSpPr>
            <p:cNvPr id="25" name="Rectangle 24"/>
            <p:cNvSpPr/>
            <p:nvPr/>
          </p:nvSpPr>
          <p:spPr>
            <a:xfrm>
              <a:off x="590859" y="425623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(1,1)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123</a:t>
              </a:r>
              <a:r>
                <a:rPr lang="en-US" sz="1400" dirty="0" smtClean="0"/>
                <a:t>4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56</a:t>
              </a:r>
              <a:r>
                <a:rPr lang="en-US" sz="1400" dirty="0" smtClean="0"/>
                <a:t>7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8</a:t>
              </a:r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80518" y="425623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(1,2)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123</a:t>
              </a:r>
              <a:r>
                <a:rPr lang="en-US" sz="1400" dirty="0"/>
                <a:t>4</a:t>
              </a:r>
              <a:r>
                <a:rPr lang="en-US" sz="1400" dirty="0">
                  <a:solidFill>
                    <a:schemeClr val="tx1"/>
                  </a:solidFill>
                </a:rPr>
                <a:t>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  <a:r>
                <a:rPr lang="en-US" sz="1400" dirty="0"/>
                <a:t>7</a:t>
              </a:r>
              <a:r>
                <a:rPr lang="en-US" sz="1400" dirty="0">
                  <a:solidFill>
                    <a:schemeClr val="tx1"/>
                  </a:solidFill>
                </a:rPr>
                <a:t>8</a:t>
              </a:r>
              <a:r>
                <a:rPr lang="en-US" sz="1400" dirty="0"/>
                <a:t>9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70177" y="425623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(1,3)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123</a:t>
              </a:r>
              <a:r>
                <a:rPr lang="en-US" sz="1400" dirty="0"/>
                <a:t>4</a:t>
              </a:r>
              <a:r>
                <a:rPr lang="en-US" sz="1400" dirty="0">
                  <a:solidFill>
                    <a:schemeClr val="tx1"/>
                  </a:solidFill>
                </a:rPr>
                <a:t>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  <a:r>
                <a:rPr lang="en-US" sz="1400" dirty="0"/>
                <a:t>7</a:t>
              </a:r>
              <a:r>
                <a:rPr lang="en-US" sz="1400" dirty="0">
                  <a:solidFill>
                    <a:schemeClr val="tx1"/>
                  </a:solidFill>
                </a:rPr>
                <a:t>8</a:t>
              </a:r>
              <a:r>
                <a:rPr lang="en-US" sz="1400" dirty="0"/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0859" y="1396314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(2,1)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23</a:t>
              </a:r>
              <a:r>
                <a:rPr lang="en-US" sz="1400" dirty="0" smtClean="0"/>
                <a:t>4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  <a:r>
                <a:rPr lang="en-US" sz="1400" dirty="0" smtClean="0"/>
                <a:t>67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8</a:t>
              </a:r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80518" y="1396314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(2,2)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1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23</a:t>
              </a:r>
              <a:r>
                <a:rPr lang="en-US" sz="1400" dirty="0" smtClean="0"/>
                <a:t>456789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70177" y="1396314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(2,3)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/>
                <a:t>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23</a:t>
              </a:r>
              <a:r>
                <a:rPr lang="en-US" sz="1400" dirty="0"/>
                <a:t>456789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0859" y="2367005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(3,1)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23</a:t>
              </a:r>
              <a:r>
                <a:rPr lang="en-US" sz="1400" dirty="0"/>
                <a:t>4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  <a:r>
                <a:rPr lang="en-US" sz="1400" dirty="0"/>
                <a:t>67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8</a:t>
              </a:r>
              <a:r>
                <a:rPr lang="en-US" sz="1400" dirty="0"/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80518" y="2367005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(3,2)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/>
                <a:t>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23</a:t>
              </a:r>
              <a:r>
                <a:rPr lang="en-US" sz="1400" dirty="0"/>
                <a:t>456789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70177" y="2367005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(3,3)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/>
                <a:t>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23</a:t>
              </a:r>
              <a:r>
                <a:rPr lang="en-US" sz="1400" dirty="0"/>
                <a:t>456789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796" y="3687808"/>
            <a:ext cx="10326038" cy="2351450"/>
            <a:chOff x="657796" y="3687808"/>
            <a:chExt cx="10326038" cy="2351450"/>
          </a:xfrm>
        </p:grpSpPr>
        <p:grpSp>
          <p:nvGrpSpPr>
            <p:cNvPr id="2" name="Group 1"/>
            <p:cNvGrpSpPr/>
            <p:nvPr/>
          </p:nvGrpSpPr>
          <p:grpSpPr>
            <a:xfrm>
              <a:off x="657796" y="3687808"/>
              <a:ext cx="8399707" cy="1983944"/>
              <a:chOff x="657796" y="3687807"/>
              <a:chExt cx="9806931" cy="291207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57796" y="3687807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47455" y="3687807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37114" y="3687807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926773" y="3687807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016432" y="3687807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106091" y="3687807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195750" y="3687807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85409" y="3687807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375068" y="3687807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57796" y="4658498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47455" y="4658498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837114" y="4658498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926773" y="4658498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016432" y="4658498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106091" y="4658498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195750" y="4658498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85409" y="4658498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375068" y="4658498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57796" y="5629189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47455" y="5629189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37114" y="5629189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26773" y="5629189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016432" y="5629189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106091" y="5629189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195750" y="5629189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285409" y="5629189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9375068" y="5629189"/>
                <a:ext cx="1089659" cy="970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29346" y="5669926"/>
              <a:ext cx="8056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1                  2               3               4                 5                6                7                8              9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205784" y="3764348"/>
              <a:ext cx="12086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Row 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05783" y="4349123"/>
              <a:ext cx="1778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C000"/>
                  </a:solidFill>
                </a:rPr>
                <a:t>Column 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05783" y="5010437"/>
              <a:ext cx="16265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B050"/>
                  </a:solidFill>
                </a:rPr>
                <a:t>Region 1</a:t>
              </a:r>
            </a:p>
          </p:txBody>
        </p:sp>
        <p:sp>
          <p:nvSpPr>
            <p:cNvPr id="9" name="Cube 8"/>
            <p:cNvSpPr/>
            <p:nvPr/>
          </p:nvSpPr>
          <p:spPr>
            <a:xfrm>
              <a:off x="827885" y="3728082"/>
              <a:ext cx="593124" cy="580768"/>
            </a:xfrm>
            <a:prstGeom prst="cub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2694486" y="5034246"/>
              <a:ext cx="593124" cy="580768"/>
            </a:xfrm>
            <a:prstGeom prst="cub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4539279" y="4388483"/>
              <a:ext cx="593124" cy="580768"/>
            </a:xfrm>
            <a:prstGeom prst="cub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ube 86"/>
            <p:cNvSpPr/>
            <p:nvPr/>
          </p:nvSpPr>
          <p:spPr>
            <a:xfrm>
              <a:off x="5514725" y="3728081"/>
              <a:ext cx="593124" cy="580768"/>
            </a:xfrm>
            <a:prstGeom prst="cub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ube 87"/>
            <p:cNvSpPr/>
            <p:nvPr/>
          </p:nvSpPr>
          <p:spPr>
            <a:xfrm>
              <a:off x="1742998" y="5028519"/>
              <a:ext cx="593124" cy="580768"/>
            </a:xfrm>
            <a:prstGeom prst="cub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ube 88"/>
            <p:cNvSpPr/>
            <p:nvPr/>
          </p:nvSpPr>
          <p:spPr>
            <a:xfrm>
              <a:off x="7339182" y="4373388"/>
              <a:ext cx="593124" cy="580768"/>
            </a:xfrm>
            <a:prstGeom prst="cub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432486" y="284205"/>
            <a:ext cx="3632887" cy="32251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23116" y="223566"/>
            <a:ext cx="4167883" cy="1303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5400000">
            <a:off x="-604397" y="1214052"/>
            <a:ext cx="3459893" cy="130363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be 91"/>
          <p:cNvSpPr/>
          <p:nvPr/>
        </p:nvSpPr>
        <p:spPr>
          <a:xfrm>
            <a:off x="797359" y="4404035"/>
            <a:ext cx="593124" cy="580768"/>
          </a:xfrm>
          <a:prstGeom prst="cub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0859" y="425623"/>
            <a:ext cx="3268977" cy="2912073"/>
            <a:chOff x="590859" y="425623"/>
            <a:chExt cx="3268977" cy="2912073"/>
          </a:xfrm>
        </p:grpSpPr>
        <p:sp>
          <p:nvSpPr>
            <p:cNvPr id="3" name="Rectangle 2"/>
            <p:cNvSpPr/>
            <p:nvPr/>
          </p:nvSpPr>
          <p:spPr>
            <a:xfrm>
              <a:off x="590859" y="425623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(1,1)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680518" y="425623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(1,2)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0177" y="425623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(1,3)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859" y="1396314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(2,1)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 smtClean="0">
                  <a:solidFill>
                    <a:srgbClr val="000000"/>
                  </a:solidFill>
                </a:rPr>
                <a:t>5</a:t>
              </a:r>
              <a:r>
                <a:rPr lang="en-US" sz="1400" dirty="0" smtClean="0">
                  <a:solidFill>
                    <a:srgbClr val="000000"/>
                  </a:solidFill>
                </a:rPr>
                <a:t>6789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80518" y="1396314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/>
                <a:t>5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70177" y="1396314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(2,3)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0859" y="2367005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(3,1)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518" y="2367005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(3,2)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70177" y="2367005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(3,3)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66588" y="422527"/>
            <a:ext cx="3268977" cy="2912073"/>
            <a:chOff x="590859" y="425623"/>
            <a:chExt cx="3268977" cy="2912073"/>
          </a:xfrm>
        </p:grpSpPr>
        <p:sp>
          <p:nvSpPr>
            <p:cNvPr id="13" name="Rectangle 12"/>
            <p:cNvSpPr/>
            <p:nvPr/>
          </p:nvSpPr>
          <p:spPr>
            <a:xfrm>
              <a:off x="590859" y="425623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(1,4)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123456789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80518" y="425623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(1,5)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123456789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70177" y="425623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(1,6)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123456789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0859" y="1396314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(2,4)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80518" y="1396314"/>
              <a:ext cx="1089659" cy="97069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(2,5)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 smtClean="0">
                  <a:solidFill>
                    <a:srgbClr val="000000"/>
                  </a:solidFill>
                </a:rPr>
                <a:t>5</a:t>
              </a:r>
              <a:r>
                <a:rPr lang="en-US" sz="1400" strike="sngStrike" dirty="0" smtClean="0">
                  <a:solidFill>
                    <a:schemeClr val="tx1"/>
                  </a:solidFill>
                </a:rPr>
                <a:t>6</a:t>
              </a:r>
              <a:r>
                <a:rPr lang="en-US" sz="1400" dirty="0" smtClean="0">
                  <a:solidFill>
                    <a:srgbClr val="000000"/>
                  </a:solidFill>
                </a:rPr>
                <a:t>789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70177" y="1396314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(2,6)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0859" y="2367005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(3,4)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123456789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80518" y="2367005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(3,5)</a:t>
              </a:r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0177" y="2367005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(3,6)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123456789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63470" y="3334972"/>
            <a:ext cx="3268977" cy="2912073"/>
            <a:chOff x="590859" y="425623"/>
            <a:chExt cx="3268977" cy="2912073"/>
          </a:xfrm>
        </p:grpSpPr>
        <p:sp>
          <p:nvSpPr>
            <p:cNvPr id="23" name="Rectangle 22"/>
            <p:cNvSpPr/>
            <p:nvPr/>
          </p:nvSpPr>
          <p:spPr>
            <a:xfrm>
              <a:off x="590859" y="425623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(4,4)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80518" y="425623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/>
                <a:t>6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70177" y="425623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(4,6)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0859" y="1396314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(5,4)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0518" y="1396314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(5,5)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70177" y="1396314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(5,6)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0859" y="2367005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(6,4)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80518" y="2367005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(6,5)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70177" y="2367005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(6,6)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4464" y="3331876"/>
            <a:ext cx="3268977" cy="2912073"/>
            <a:chOff x="590859" y="425623"/>
            <a:chExt cx="3268977" cy="2912073"/>
          </a:xfrm>
        </p:grpSpPr>
        <p:sp>
          <p:nvSpPr>
            <p:cNvPr id="33" name="Rectangle 32"/>
            <p:cNvSpPr/>
            <p:nvPr/>
          </p:nvSpPr>
          <p:spPr>
            <a:xfrm>
              <a:off x="590859" y="425623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(4,1)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80518" y="425623"/>
              <a:ext cx="1089659" cy="97069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(4,2)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70177" y="425623"/>
              <a:ext cx="1089659" cy="97069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(4,3)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</a:t>
              </a:r>
              <a:r>
                <a:rPr lang="en-US" sz="1400" strike="sngStrike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rgbClr val="000000"/>
                  </a:solidFill>
                </a:rPr>
                <a:t>789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0859" y="1396314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(5,1)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123456789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80518" y="1396314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(5,5)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70177" y="1396314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(5,3)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123456789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0859" y="2367005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(6,1)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123456789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80518" y="2367005"/>
              <a:ext cx="1089659" cy="9706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(6,2)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</a:t>
              </a:r>
              <a:r>
                <a:rPr lang="en-US" sz="1400" strike="sngStrike" dirty="0">
                  <a:solidFill>
                    <a:srgbClr val="000000"/>
                  </a:solidFill>
                </a:rPr>
                <a:t>5</a:t>
              </a:r>
              <a:r>
                <a:rPr lang="en-US" sz="1400" dirty="0">
                  <a:solidFill>
                    <a:srgbClr val="000000"/>
                  </a:solidFill>
                </a:rPr>
                <a:t>6789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70177" y="2367005"/>
              <a:ext cx="1089659" cy="970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(6,3)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123456789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8333198" y="751562"/>
            <a:ext cx="388796" cy="323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30080" y="1240869"/>
            <a:ext cx="388796" cy="323949"/>
          </a:xfrm>
          <a:prstGeom prst="rect">
            <a:avLst/>
          </a:prstGeom>
          <a:solidFill>
            <a:srgbClr val="FF66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330080" y="1694397"/>
            <a:ext cx="388796" cy="323949"/>
          </a:xfrm>
          <a:prstGeom prst="rect">
            <a:avLst/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799754" y="751562"/>
            <a:ext cx="181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and 5 Removed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809595" y="1214953"/>
            <a:ext cx="124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Removed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809595" y="1668482"/>
            <a:ext cx="124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0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333</Words>
  <Application>Microsoft Macintosh PowerPoint</Application>
  <PresentationFormat>Custom</PresentationFormat>
  <Paragraphs>271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getitc.com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Kory Taborn</dc:creator>
  <cp:lastModifiedBy>Kory Taborn</cp:lastModifiedBy>
  <cp:revision>22</cp:revision>
  <dcterms:created xsi:type="dcterms:W3CDTF">2015-05-18T17:09:08Z</dcterms:created>
  <dcterms:modified xsi:type="dcterms:W3CDTF">2015-05-29T10:56:45Z</dcterms:modified>
</cp:coreProperties>
</file>