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Titillium Web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Titillium Web"/>
      <p:regular r:id="rId25"/>
      <p:bold r:id="rId26"/>
      <p:italic r:id="rId27"/>
      <p:boldItalic r:id="rId28"/>
    </p:embeddedFont>
    <p:embeddedFont>
      <p:font typeface="Oswald Light"/>
      <p:regular r:id="rId29"/>
      <p:bold r:id="rId30"/>
    </p:embeddedFont>
    <p:embeddedFont>
      <p:font typeface="Titillium Web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regular.fntdata"/><Relationship Id="rId30" Type="http://schemas.openxmlformats.org/officeDocument/2006/relationships/font" Target="fonts/OswaldLight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TitilliumWeb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TitilliumWebSemiBold-italic.fntdata"/><Relationship Id="rId18" Type="http://schemas.openxmlformats.org/officeDocument/2006/relationships/font" Target="fonts/TitilliumWeb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57f8e4c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57f8e4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557f8e4c7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557f8e4c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2d29b68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2d29b6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4a922b67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4a922b6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2d29b68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2d29b6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2d29b683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2d29b6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2d29b683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2d29b6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2d29b683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2d29b6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2d29b68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2d29b6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54a922b6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54a922b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source.com/" TargetMode="External"/><Relationship Id="rId4" Type="http://schemas.openxmlformats.org/officeDocument/2006/relationships/hyperlink" Target="https://medium.com/analytics-vidhya/yolov4-vs-yolov4-tiny-97932b6ec8ec" TargetMode="External"/><Relationship Id="rId5" Type="http://schemas.openxmlformats.org/officeDocument/2006/relationships/hyperlink" Target="https://docs.python.org/3/library/turtle.html" TargetMode="External"/><Relationship Id="rId6" Type="http://schemas.openxmlformats.org/officeDocument/2006/relationships/hyperlink" Target="https://www.google.com/amp/s/blog.roboflow.com/a-thorough-breakdown-of-yolov4/amp/" TargetMode="External"/><Relationship Id="rId7" Type="http://schemas.openxmlformats.org/officeDocument/2006/relationships/hyperlink" Target="https://docs.python.org/3/library/tk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1479850" y="1882100"/>
            <a:ext cx="7514100" cy="7482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AUTOMATION                       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5" y="109300"/>
            <a:ext cx="1068826" cy="106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189575" y="2494875"/>
            <a:ext cx="733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</a:t>
            </a:r>
            <a:endParaRPr b="1" sz="5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073700" y="1598850"/>
            <a:ext cx="7138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 u="sng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53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086075" y="61975"/>
            <a:ext cx="713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991525" y="1003900"/>
            <a:ext cx="773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https://pysource.com/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https://medium.com/analytics-vidhya/yolov4-vs-yolov4-tiny-97932b6ec8ec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https://docs.python.org/3/library/turtle.html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https://www.google.com/amp/s/blog.roboflow.com/a-thorough-breakdown-of-yolov4/amp/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https://docs.python.org/3/library/tk.html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780550" y="1166700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835325" y="237250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14425" y="1628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11300" y="1023500"/>
            <a:ext cx="6172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Mentors &amp; Team Members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End Product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Basic Use Case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Who can use this system?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Paid Features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905400" y="5315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MENTORS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18925" y="1436725"/>
            <a:ext cx="7333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APARNA GUPTA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BISWAJEET SENAPATI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DINUP PILLAI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502675" y="1436725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712150" y="5162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870550" y="1341075"/>
            <a:ext cx="7333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NEHA RAJESH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NEHA SURESH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RENJU R 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SAFA N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SIVADARSHANA UNNI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THEJA ANNA MATHEW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063075" y="100575"/>
            <a:ext cx="733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77200" y="823875"/>
            <a:ext cx="798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Traffic congestion problems consist of incremental delay, vehicle operating costs such as fuel consumption, pollution emissions and stress that result from interference among vehicles in the traffic stream.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an efficient Traffic management to replace the faulty and inefficient manual system leading to congestion and for critical emergency vehicles.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congestion of urban traffic has become one of the critical issue.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000" y="3325600"/>
            <a:ext cx="2333861" cy="12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200" y="3325600"/>
            <a:ext cx="2333850" cy="12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974000" y="574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END PRODUCT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543025" y="31177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02275" y="1022200"/>
            <a:ext cx="472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End Product is a traffic light controller based model on Image Processing.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proposed system aims to use real time images from the CCTV cameras at traffic junctions for real-time traffic density calculations.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side with maximum number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vehicles will be allotted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green signal with a timer equivalent to count of number of vehicles detected in the traffic side.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75" y="1082300"/>
            <a:ext cx="3912075" cy="2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686700" y="143675"/>
            <a:ext cx="73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latin typeface="Montserrat"/>
                <a:ea typeface="Montserrat"/>
                <a:cs typeface="Montserrat"/>
                <a:sym typeface="Montserrat"/>
              </a:rPr>
              <a:t>BA</a:t>
            </a:r>
            <a:r>
              <a:rPr b="1" lang="en" sz="3400" u="sng">
                <a:latin typeface="Montserrat"/>
                <a:ea typeface="Montserrat"/>
                <a:cs typeface="Montserrat"/>
                <a:sym typeface="Montserrat"/>
              </a:rPr>
              <a:t>SIC USE CASE</a:t>
            </a:r>
            <a:endParaRPr b="1" sz="34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00" y="1002800"/>
            <a:ext cx="3193346" cy="39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317650" y="341300"/>
            <a:ext cx="824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WHO CAN USE THIS SYSTEM?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87275" y="1260400"/>
            <a:ext cx="87420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This system will help us to reduce the traffic problem by setting the timer of these traffic signals according to the vehicle density in each direction.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Ministry of Road &amp; Transport.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Can be used in any intersection points.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676200" y="287350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175175" y="3361950"/>
            <a:ext cx="73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56575" y="1315450"/>
            <a:ext cx="812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CCTV Cameras are used at the traffic junction.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 real-time traffic management system (TMS) using the Internet of Things (IoT) and data analytics.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Augmented Reality applications can enhance intelligent transportation system.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 automated and connected vehicle technology.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05400" y="1955438"/>
            <a:ext cx="73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525" y="1071661"/>
            <a:ext cx="804675" cy="8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850" y="22331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200" y="3318450"/>
            <a:ext cx="732518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6">
            <a:alphaModFix/>
          </a:blip>
          <a:srcRect b="23933" l="0" r="0" t="22221"/>
          <a:stretch/>
        </p:blipFill>
        <p:spPr>
          <a:xfrm>
            <a:off x="5654865" y="4130750"/>
            <a:ext cx="944735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2638150" y="265475"/>
            <a:ext cx="734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PAID FEATURES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901800" y="1377125"/>
            <a:ext cx="73404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Installation of CCTV cameras at any intersection points.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Procuring dataset for GPS Trajectories for Indian Road.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75" y="2898525"/>
            <a:ext cx="2785000" cy="1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12" y="2898525"/>
            <a:ext cx="2919075" cy="1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