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  <p:sldMasterId id="2147483684" r:id="rId6"/>
    <p:sldMasterId id="2147483696" r:id="rId7"/>
    <p:sldMasterId id="2147483708" r:id="rId8"/>
  </p:sldMasterIdLst>
  <p:sldIdLst>
    <p:sldId id="394" r:id="rId9"/>
    <p:sldId id="39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1C3EB-C856-4C8F-A436-4473F7901BA2}" v="8" dt="2021-06-18T10:57:02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7" autoAdjust="0"/>
    <p:restoredTop sz="93609" autoAdjust="0"/>
  </p:normalViewPr>
  <p:slideViewPr>
    <p:cSldViewPr>
      <p:cViewPr varScale="1">
        <p:scale>
          <a:sx n="62" d="100"/>
          <a:sy n="62" d="100"/>
        </p:scale>
        <p:origin x="1404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pta, Shipra" userId="a8924115-0812-48f3-aad3-a26bb663db80" providerId="ADAL" clId="{DFC5C27F-0DD2-4FF9-A329-4AE53C6AA7A7}"/>
    <pc:docChg chg="undo redo custSel delSld modSld">
      <pc:chgData name="Gupta, Shipra" userId="a8924115-0812-48f3-aad3-a26bb663db80" providerId="ADAL" clId="{DFC5C27F-0DD2-4FF9-A329-4AE53C6AA7A7}" dt="2021-06-18T10:35:11.465" v="1233" actId="47"/>
      <pc:docMkLst>
        <pc:docMk/>
      </pc:docMkLst>
      <pc:sldChg chg="modSp del mod">
        <pc:chgData name="Gupta, Shipra" userId="a8924115-0812-48f3-aad3-a26bb663db80" providerId="ADAL" clId="{DFC5C27F-0DD2-4FF9-A329-4AE53C6AA7A7}" dt="2021-06-18T10:35:10.061" v="1232" actId="47"/>
        <pc:sldMkLst>
          <pc:docMk/>
          <pc:sldMk cId="2780135481" sldId="256"/>
        </pc:sldMkLst>
        <pc:spChg chg="mod">
          <ac:chgData name="Gupta, Shipra" userId="a8924115-0812-48f3-aad3-a26bb663db80" providerId="ADAL" clId="{DFC5C27F-0DD2-4FF9-A329-4AE53C6AA7A7}" dt="2021-06-18T10:34:33.554" v="1213" actId="20577"/>
          <ac:spMkLst>
            <pc:docMk/>
            <pc:sldMk cId="2780135481" sldId="256"/>
            <ac:spMk id="2" creationId="{00000000-0000-0000-0000-000000000000}"/>
          </ac:spMkLst>
        </pc:spChg>
        <pc:spChg chg="mod">
          <ac:chgData name="Gupta, Shipra" userId="a8924115-0812-48f3-aad3-a26bb663db80" providerId="ADAL" clId="{DFC5C27F-0DD2-4FF9-A329-4AE53C6AA7A7}" dt="2021-06-18T10:34:46.839" v="1231" actId="20577"/>
          <ac:spMkLst>
            <pc:docMk/>
            <pc:sldMk cId="2780135481" sldId="256"/>
            <ac:spMk id="5" creationId="{83D98DC5-ED08-4E4C-B66C-E6EF17E9A92C}"/>
          </ac:spMkLst>
        </pc:spChg>
      </pc:sldChg>
      <pc:sldChg chg="del">
        <pc:chgData name="Gupta, Shipra" userId="a8924115-0812-48f3-aad3-a26bb663db80" providerId="ADAL" clId="{DFC5C27F-0DD2-4FF9-A329-4AE53C6AA7A7}" dt="2021-06-18T10:35:11.465" v="1233" actId="47"/>
        <pc:sldMkLst>
          <pc:docMk/>
          <pc:sldMk cId="2560468426" sldId="383"/>
        </pc:sldMkLst>
      </pc:sldChg>
      <pc:sldChg chg="del">
        <pc:chgData name="Gupta, Shipra" userId="a8924115-0812-48f3-aad3-a26bb663db80" providerId="ADAL" clId="{DFC5C27F-0DD2-4FF9-A329-4AE53C6AA7A7}" dt="2021-06-18T10:34:16.879" v="1185" actId="2696"/>
        <pc:sldMkLst>
          <pc:docMk/>
          <pc:sldMk cId="3111504540" sldId="384"/>
        </pc:sldMkLst>
      </pc:sldChg>
      <pc:sldChg chg="del">
        <pc:chgData name="Gupta, Shipra" userId="a8924115-0812-48f3-aad3-a26bb663db80" providerId="ADAL" clId="{DFC5C27F-0DD2-4FF9-A329-4AE53C6AA7A7}" dt="2021-06-18T10:34:18.571" v="1186" actId="47"/>
        <pc:sldMkLst>
          <pc:docMk/>
          <pc:sldMk cId="375494879" sldId="386"/>
        </pc:sldMkLst>
      </pc:sldChg>
      <pc:sldChg chg="del">
        <pc:chgData name="Gupta, Shipra" userId="a8924115-0812-48f3-aad3-a26bb663db80" providerId="ADAL" clId="{DFC5C27F-0DD2-4FF9-A329-4AE53C6AA7A7}" dt="2021-06-18T10:34:19.125" v="1187" actId="47"/>
        <pc:sldMkLst>
          <pc:docMk/>
          <pc:sldMk cId="2399226891" sldId="387"/>
        </pc:sldMkLst>
      </pc:sldChg>
      <pc:sldChg chg="del">
        <pc:chgData name="Gupta, Shipra" userId="a8924115-0812-48f3-aad3-a26bb663db80" providerId="ADAL" clId="{DFC5C27F-0DD2-4FF9-A329-4AE53C6AA7A7}" dt="2021-06-18T10:34:19.586" v="1188" actId="47"/>
        <pc:sldMkLst>
          <pc:docMk/>
          <pc:sldMk cId="604614554" sldId="388"/>
        </pc:sldMkLst>
      </pc:sldChg>
      <pc:sldChg chg="del">
        <pc:chgData name="Gupta, Shipra" userId="a8924115-0812-48f3-aad3-a26bb663db80" providerId="ADAL" clId="{DFC5C27F-0DD2-4FF9-A329-4AE53C6AA7A7}" dt="2021-06-18T10:34:20.043" v="1189" actId="47"/>
        <pc:sldMkLst>
          <pc:docMk/>
          <pc:sldMk cId="3892138848" sldId="389"/>
        </pc:sldMkLst>
      </pc:sldChg>
      <pc:sldChg chg="del">
        <pc:chgData name="Gupta, Shipra" userId="a8924115-0812-48f3-aad3-a26bb663db80" providerId="ADAL" clId="{DFC5C27F-0DD2-4FF9-A329-4AE53C6AA7A7}" dt="2021-06-18T10:34:20.651" v="1190" actId="47"/>
        <pc:sldMkLst>
          <pc:docMk/>
          <pc:sldMk cId="2263882865" sldId="390"/>
        </pc:sldMkLst>
      </pc:sldChg>
      <pc:sldChg chg="del">
        <pc:chgData name="Gupta, Shipra" userId="a8924115-0812-48f3-aad3-a26bb663db80" providerId="ADAL" clId="{DFC5C27F-0DD2-4FF9-A329-4AE53C6AA7A7}" dt="2021-06-18T10:34:21.252" v="1191" actId="47"/>
        <pc:sldMkLst>
          <pc:docMk/>
          <pc:sldMk cId="3007005293" sldId="391"/>
        </pc:sldMkLst>
      </pc:sldChg>
      <pc:sldChg chg="del">
        <pc:chgData name="Gupta, Shipra" userId="a8924115-0812-48f3-aad3-a26bb663db80" providerId="ADAL" clId="{DFC5C27F-0DD2-4FF9-A329-4AE53C6AA7A7}" dt="2021-06-18T10:34:21.756" v="1192" actId="47"/>
        <pc:sldMkLst>
          <pc:docMk/>
          <pc:sldMk cId="365078976" sldId="392"/>
        </pc:sldMkLst>
      </pc:sldChg>
      <pc:sldChg chg="del">
        <pc:chgData name="Gupta, Shipra" userId="a8924115-0812-48f3-aad3-a26bb663db80" providerId="ADAL" clId="{DFC5C27F-0DD2-4FF9-A329-4AE53C6AA7A7}" dt="2021-06-18T10:34:22.442" v="1193" actId="47"/>
        <pc:sldMkLst>
          <pc:docMk/>
          <pc:sldMk cId="18040625" sldId="393"/>
        </pc:sldMkLst>
      </pc:sldChg>
      <pc:sldChg chg="modSp mod">
        <pc:chgData name="Gupta, Shipra" userId="a8924115-0812-48f3-aad3-a26bb663db80" providerId="ADAL" clId="{DFC5C27F-0DD2-4FF9-A329-4AE53C6AA7A7}" dt="2021-06-18T10:34:04.441" v="1184" actId="20577"/>
        <pc:sldMkLst>
          <pc:docMk/>
          <pc:sldMk cId="3917379684" sldId="394"/>
        </pc:sldMkLst>
        <pc:spChg chg="mod">
          <ac:chgData name="Gupta, Shipra" userId="a8924115-0812-48f3-aad3-a26bb663db80" providerId="ADAL" clId="{DFC5C27F-0DD2-4FF9-A329-4AE53C6AA7A7}" dt="2021-06-18T10:20:07.621" v="102" actId="20577"/>
          <ac:spMkLst>
            <pc:docMk/>
            <pc:sldMk cId="3917379684" sldId="394"/>
            <ac:spMk id="20" creationId="{00000000-0000-0000-0000-000000000000}"/>
          </ac:spMkLst>
        </pc:spChg>
        <pc:spChg chg="mod">
          <ac:chgData name="Gupta, Shipra" userId="a8924115-0812-48f3-aad3-a26bb663db80" providerId="ADAL" clId="{DFC5C27F-0DD2-4FF9-A329-4AE53C6AA7A7}" dt="2021-06-18T10:32:42.343" v="1157" actId="20577"/>
          <ac:spMkLst>
            <pc:docMk/>
            <pc:sldMk cId="3917379684" sldId="394"/>
            <ac:spMk id="21" creationId="{00000000-0000-0000-0000-000000000000}"/>
          </ac:spMkLst>
        </pc:spChg>
        <pc:spChg chg="mod">
          <ac:chgData name="Gupta, Shipra" userId="a8924115-0812-48f3-aad3-a26bb663db80" providerId="ADAL" clId="{DFC5C27F-0DD2-4FF9-A329-4AE53C6AA7A7}" dt="2021-06-18T10:21:54.905" v="247" actId="20577"/>
          <ac:spMkLst>
            <pc:docMk/>
            <pc:sldMk cId="3917379684" sldId="394"/>
            <ac:spMk id="26" creationId="{00000000-0000-0000-0000-000000000000}"/>
          </ac:spMkLst>
        </pc:spChg>
        <pc:spChg chg="mod">
          <ac:chgData name="Gupta, Shipra" userId="a8924115-0812-48f3-aad3-a26bb663db80" providerId="ADAL" clId="{DFC5C27F-0DD2-4FF9-A329-4AE53C6AA7A7}" dt="2021-06-18T10:25:01.164" v="634" actId="255"/>
          <ac:spMkLst>
            <pc:docMk/>
            <pc:sldMk cId="3917379684" sldId="394"/>
            <ac:spMk id="27" creationId="{00000000-0000-0000-0000-000000000000}"/>
          </ac:spMkLst>
        </pc:spChg>
        <pc:spChg chg="mod">
          <ac:chgData name="Gupta, Shipra" userId="a8924115-0812-48f3-aad3-a26bb663db80" providerId="ADAL" clId="{DFC5C27F-0DD2-4FF9-A329-4AE53C6AA7A7}" dt="2021-06-18T10:18:18.148" v="42" actId="20577"/>
          <ac:spMkLst>
            <pc:docMk/>
            <pc:sldMk cId="3917379684" sldId="394"/>
            <ac:spMk id="28" creationId="{00000000-0000-0000-0000-000000000000}"/>
          </ac:spMkLst>
        </pc:spChg>
        <pc:spChg chg="mod">
          <ac:chgData name="Gupta, Shipra" userId="a8924115-0812-48f3-aad3-a26bb663db80" providerId="ADAL" clId="{DFC5C27F-0DD2-4FF9-A329-4AE53C6AA7A7}" dt="2021-06-18T10:30:06.744" v="921" actId="20577"/>
          <ac:spMkLst>
            <pc:docMk/>
            <pc:sldMk cId="3917379684" sldId="394"/>
            <ac:spMk id="29" creationId="{00000000-0000-0000-0000-000000000000}"/>
          </ac:spMkLst>
        </pc:spChg>
        <pc:spChg chg="mod">
          <ac:chgData name="Gupta, Shipra" userId="a8924115-0812-48f3-aad3-a26bb663db80" providerId="ADAL" clId="{DFC5C27F-0DD2-4FF9-A329-4AE53C6AA7A7}" dt="2021-06-18T10:26:08.614" v="705" actId="255"/>
          <ac:spMkLst>
            <pc:docMk/>
            <pc:sldMk cId="3917379684" sldId="394"/>
            <ac:spMk id="34" creationId="{00000000-0000-0000-0000-000000000000}"/>
          </ac:spMkLst>
        </pc:spChg>
        <pc:spChg chg="mod">
          <ac:chgData name="Gupta, Shipra" userId="a8924115-0812-48f3-aad3-a26bb663db80" providerId="ADAL" clId="{DFC5C27F-0DD2-4FF9-A329-4AE53C6AA7A7}" dt="2021-06-18T10:25:58.148" v="704" actId="14100"/>
          <ac:spMkLst>
            <pc:docMk/>
            <pc:sldMk cId="3917379684" sldId="394"/>
            <ac:spMk id="35" creationId="{00000000-0000-0000-0000-000000000000}"/>
          </ac:spMkLst>
        </pc:spChg>
        <pc:spChg chg="mod">
          <ac:chgData name="Gupta, Shipra" userId="a8924115-0812-48f3-aad3-a26bb663db80" providerId="ADAL" clId="{DFC5C27F-0DD2-4FF9-A329-4AE53C6AA7A7}" dt="2021-06-18T10:34:04.441" v="1184" actId="20577"/>
          <ac:spMkLst>
            <pc:docMk/>
            <pc:sldMk cId="3917379684" sldId="394"/>
            <ac:spMk id="51" creationId="{39819105-A229-6A4B-9459-F7331CD32AFF}"/>
          </ac:spMkLst>
        </pc:spChg>
        <pc:cxnChg chg="mod">
          <ac:chgData name="Gupta, Shipra" userId="a8924115-0812-48f3-aad3-a26bb663db80" providerId="ADAL" clId="{DFC5C27F-0DD2-4FF9-A329-4AE53C6AA7A7}" dt="2021-06-18T10:30:13.597" v="923" actId="1076"/>
          <ac:cxnSpMkLst>
            <pc:docMk/>
            <pc:sldMk cId="3917379684" sldId="394"/>
            <ac:cxnSpMk id="38" creationId="{00000000-0000-0000-0000-000000000000}"/>
          </ac:cxnSpMkLst>
        </pc:cxnChg>
        <pc:cxnChg chg="mod">
          <ac:chgData name="Gupta, Shipra" userId="a8924115-0812-48f3-aad3-a26bb663db80" providerId="ADAL" clId="{DFC5C27F-0DD2-4FF9-A329-4AE53C6AA7A7}" dt="2021-06-18T10:26:27.228" v="706" actId="1076"/>
          <ac:cxnSpMkLst>
            <pc:docMk/>
            <pc:sldMk cId="3917379684" sldId="394"/>
            <ac:cxnSpMk id="41" creationId="{00000000-0000-0000-0000-000000000000}"/>
          </ac:cxnSpMkLst>
        </pc:cxnChg>
      </pc:sldChg>
    </pc:docChg>
  </pc:docChgLst>
  <pc:docChgLst>
    <pc:chgData name="Gupta, Shipra" userId="a8924115-0812-48f3-aad3-a26bb663db80" providerId="ADAL" clId="{1261C3EB-C856-4C8F-A436-4473F7901BA2}"/>
    <pc:docChg chg="custSel addSld modSld">
      <pc:chgData name="Gupta, Shipra" userId="a8924115-0812-48f3-aad3-a26bb663db80" providerId="ADAL" clId="{1261C3EB-C856-4C8F-A436-4473F7901BA2}" dt="2021-06-18T10:57:06.951" v="45" actId="255"/>
      <pc:docMkLst>
        <pc:docMk/>
      </pc:docMkLst>
      <pc:sldChg chg="modSp mod">
        <pc:chgData name="Gupta, Shipra" userId="a8924115-0812-48f3-aad3-a26bb663db80" providerId="ADAL" clId="{1261C3EB-C856-4C8F-A436-4473F7901BA2}" dt="2021-06-18T10:57:06.951" v="45" actId="255"/>
        <pc:sldMkLst>
          <pc:docMk/>
          <pc:sldMk cId="3917379684" sldId="394"/>
        </pc:sldMkLst>
        <pc:spChg chg="mod">
          <ac:chgData name="Gupta, Shipra" userId="a8924115-0812-48f3-aad3-a26bb663db80" providerId="ADAL" clId="{1261C3EB-C856-4C8F-A436-4473F7901BA2}" dt="2021-06-18T10:37:03.382" v="9" actId="20577"/>
          <ac:spMkLst>
            <pc:docMk/>
            <pc:sldMk cId="3917379684" sldId="394"/>
            <ac:spMk id="29" creationId="{00000000-0000-0000-0000-000000000000}"/>
          </ac:spMkLst>
        </pc:spChg>
        <pc:spChg chg="mod">
          <ac:chgData name="Gupta, Shipra" userId="a8924115-0812-48f3-aad3-a26bb663db80" providerId="ADAL" clId="{1261C3EB-C856-4C8F-A436-4473F7901BA2}" dt="2021-06-18T10:36:40.257" v="0" actId="313"/>
          <ac:spMkLst>
            <pc:docMk/>
            <pc:sldMk cId="3917379684" sldId="394"/>
            <ac:spMk id="34" creationId="{00000000-0000-0000-0000-000000000000}"/>
          </ac:spMkLst>
        </pc:spChg>
        <pc:spChg chg="mod">
          <ac:chgData name="Gupta, Shipra" userId="a8924115-0812-48f3-aad3-a26bb663db80" providerId="ADAL" clId="{1261C3EB-C856-4C8F-A436-4473F7901BA2}" dt="2021-06-18T10:57:06.951" v="45" actId="255"/>
          <ac:spMkLst>
            <pc:docMk/>
            <pc:sldMk cId="3917379684" sldId="394"/>
            <ac:spMk id="51" creationId="{39819105-A229-6A4B-9459-F7331CD32AFF}"/>
          </ac:spMkLst>
        </pc:spChg>
      </pc:sldChg>
      <pc:sldChg chg="addSp delSp modSp new mod">
        <pc:chgData name="Gupta, Shipra" userId="a8924115-0812-48f3-aad3-a26bb663db80" providerId="ADAL" clId="{1261C3EB-C856-4C8F-A436-4473F7901BA2}" dt="2021-06-18T10:56:50.414" v="41" actId="207"/>
        <pc:sldMkLst>
          <pc:docMk/>
          <pc:sldMk cId="861226380" sldId="395"/>
        </pc:sldMkLst>
        <pc:spChg chg="mod">
          <ac:chgData name="Gupta, Shipra" userId="a8924115-0812-48f3-aad3-a26bb663db80" providerId="ADAL" clId="{1261C3EB-C856-4C8F-A436-4473F7901BA2}" dt="2021-06-18T10:56:50.414" v="41" actId="207"/>
          <ac:spMkLst>
            <pc:docMk/>
            <pc:sldMk cId="861226380" sldId="395"/>
            <ac:spMk id="2" creationId="{FD55618E-D84B-491D-BC00-8D7631BAB23E}"/>
          </ac:spMkLst>
        </pc:spChg>
        <pc:spChg chg="del">
          <ac:chgData name="Gupta, Shipra" userId="a8924115-0812-48f3-aad3-a26bb663db80" providerId="ADAL" clId="{1261C3EB-C856-4C8F-A436-4473F7901BA2}" dt="2021-06-18T10:55:18.636" v="22"/>
          <ac:spMkLst>
            <pc:docMk/>
            <pc:sldMk cId="861226380" sldId="395"/>
            <ac:spMk id="3" creationId="{FD2066B0-5E7A-4FFA-9EE3-403C4FDD237A}"/>
          </ac:spMkLst>
        </pc:spChg>
        <pc:spChg chg="add mod">
          <ac:chgData name="Gupta, Shipra" userId="a8924115-0812-48f3-aad3-a26bb663db80" providerId="ADAL" clId="{1261C3EB-C856-4C8F-A436-4473F7901BA2}" dt="2021-06-18T10:56:22.631" v="38" actId="20577"/>
          <ac:spMkLst>
            <pc:docMk/>
            <pc:sldMk cId="861226380" sldId="395"/>
            <ac:spMk id="4" creationId="{B964C95A-87AC-4D6E-A36B-A31F6BF3CF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21574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2362200" y="6307138"/>
            <a:ext cx="274161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algn="l" eaLnBrk="1" hangingPunct="1">
              <a:buClr>
                <a:schemeClr val="accent1"/>
              </a:buClr>
            </a:pPr>
            <a:endParaRPr lang="en-US" sz="1000" b="0">
              <a:solidFill>
                <a:schemeClr val="tx1"/>
              </a:solidFill>
            </a:endParaRPr>
          </a:p>
        </p:txBody>
      </p:sp>
      <p:pic>
        <p:nvPicPr>
          <p:cNvPr id="7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657225"/>
            <a:ext cx="30861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5448300"/>
            <a:ext cx="6096000" cy="34290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5791200"/>
            <a:ext cx="4800600" cy="547688"/>
          </a:xfrm>
        </p:spPr>
        <p:txBody>
          <a:bodyPr/>
          <a:lstStyle>
            <a:lvl1pPr>
              <a:spcAft>
                <a:spcPct val="0"/>
              </a:spcAft>
              <a:defRPr sz="1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5858946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A9B3-F169-4BCA-A020-BFF3A5D2F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795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52400"/>
            <a:ext cx="2057400" cy="5883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52400"/>
            <a:ext cx="6019800" cy="5883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A9B3-F169-4BCA-A020-BFF3A5D2F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6891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ptum_RGB_PP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21574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Optum_ColorBand-02"/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657225"/>
            <a:ext cx="30861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62200" y="2682875"/>
            <a:ext cx="6124575" cy="647700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581400"/>
            <a:ext cx="6124575" cy="838200"/>
          </a:xfrm>
        </p:spPr>
        <p:txBody>
          <a:bodyPr/>
          <a:lstStyle>
            <a:lvl1pPr>
              <a:spcAft>
                <a:spcPct val="0"/>
              </a:spcAft>
              <a:defRPr sz="1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5026862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91F5A-6DD5-40DA-A6BA-2031AA2275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810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2D381-D0D3-499A-9BEB-E1D6250DC4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184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990600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0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D85DE-5CD3-4387-8B55-E29F93F85D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7852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64B4D-E6EC-40DB-B0C6-9576007639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6455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D7C13-39FB-4185-8C8E-94AFD223E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8583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6AE49-9BD1-49D2-85E6-B706C10005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2478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C42AB-43F7-42E8-B2DC-ACBA267083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9942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A9B3-F169-4BCA-A020-BFF3A5D2F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8799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BB6F4-B38A-437E-9B41-B5C2DBBCD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6771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55DC1-2C39-45AE-A296-49F8CB96E8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520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52400"/>
            <a:ext cx="2057400" cy="5883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52400"/>
            <a:ext cx="6019800" cy="5883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6F4BD-CC13-4432-9856-EDDEF63672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738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5105400"/>
            <a:ext cx="9144000" cy="1752600"/>
          </a:xfrm>
          <a:prstGeom prst="rect">
            <a:avLst/>
          </a:prstGeom>
          <a:solidFill>
            <a:srgbClr val="E877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2" descr="Optum_RGB_PP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21574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Optum_ColorBand-02"/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657225"/>
            <a:ext cx="30861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62200" y="2682875"/>
            <a:ext cx="6124575" cy="647700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5486400"/>
            <a:ext cx="6124575" cy="838200"/>
          </a:xfrm>
        </p:spPr>
        <p:txBody>
          <a:bodyPr/>
          <a:lstStyle>
            <a:lvl1pPr>
              <a:spcAft>
                <a:spcPct val="0"/>
              </a:spcAft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5421679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D16CC-79B4-46B7-AC36-FE2028E92B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7441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7B045-B5A5-4F52-9921-BE4271C18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1010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0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A56F1F-CC14-42B6-B2CC-46DA9D6889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2042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F65D6-BC5B-40B5-86AE-31852B5F42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0370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136F9-44A9-488F-A35D-E26B4AA875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0510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79FD5-E25F-4EE4-97F3-AE2D5D36D3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7222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A9B3-F169-4BCA-A020-BFF3A5D2F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91686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7A198-35C0-4642-AF44-6D6C686D5E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72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7E775-3F72-4324-BE6A-4944011272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8658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F7AA2-1AFD-4348-ABB8-1F647070A9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3763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52400"/>
            <a:ext cx="2057400" cy="5883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52400"/>
            <a:ext cx="6019800" cy="5883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9B655-D184-4ECA-83D3-514797A861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8066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ptum_RGB_PP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21574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657225"/>
            <a:ext cx="30861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62200" y="2682875"/>
            <a:ext cx="6124575" cy="647700"/>
          </a:xfrm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581400"/>
            <a:ext cx="6124575" cy="838200"/>
          </a:xfrm>
        </p:spPr>
        <p:txBody>
          <a:bodyPr/>
          <a:lstStyle>
            <a:lvl1pPr>
              <a:spcAft>
                <a:spcPct val="0"/>
              </a:spcAft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8663620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302EE-66EE-4BC7-9B1F-C87DF7365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063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E6AB9-5661-4DF8-BDA5-1FB69E3183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11333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0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FE113-DCAD-4256-93D8-25A4179C33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9709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D1241F-9590-46D0-849B-3E39F7294E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40747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19BB1-AD8C-47CC-8570-12EB7A894D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869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0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A9B3-F169-4BCA-A020-BFF3A5D2F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08674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61B98-4C0A-4A3A-925C-B432B3E512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4197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3A5B3-D14B-48F8-ACA4-43CCF38E3E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4315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AD530-B07B-4106-91CE-28706520C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194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F3C5D-0EEA-49DB-984B-5037A7E8A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7254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52400"/>
            <a:ext cx="2057400" cy="5883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52400"/>
            <a:ext cx="6019800" cy="5883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48D35-B570-43BA-B448-206ABAAF6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2234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A9B3-F169-4BCA-A020-BFF3A5D2F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2136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A9B3-F169-4BCA-A020-BFF3A5D2F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807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A9B3-F169-4BCA-A020-BFF3A5D2F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9535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A9B3-F169-4BCA-A020-BFF3A5D2F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0539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A9B3-F169-4BCA-A020-BFF3A5D2F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7884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5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Optum_RGB_PP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51563"/>
            <a:ext cx="1608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0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8013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5775" y="65436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</a:defRPr>
            </a:lvl1pPr>
          </a:lstStyle>
          <a:p>
            <a:fld id="{791FA9B3-F169-4BCA-A020-BFF3A5D2FC3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1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095500" y="6429375"/>
            <a:ext cx="65913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/>
        </p:nvSpPr>
        <p:spPr bwMode="auto">
          <a:xfrm>
            <a:off x="5097463" y="65532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sz="700" b="0" dirty="0">
                <a:solidFill>
                  <a:schemeClr val="tx1"/>
                </a:solidFill>
              </a:rPr>
              <a:t>Propriety and Confidential. Do not distribute.</a:t>
            </a:r>
          </a:p>
        </p:txBody>
      </p:sp>
      <p:pic>
        <p:nvPicPr>
          <p:cNvPr id="1033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5" y="6559550"/>
            <a:ext cx="145415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900" indent="-34290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400" indent="-150813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35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71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5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7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9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ptum_RGB_PP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51563"/>
            <a:ext cx="1608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0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990600"/>
            <a:ext cx="8229600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3" name="Line 6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54" name="Picture 7" descr="Optum_ColorBand-02"/>
          <p:cNvPicPr preferRelativeResize="0"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095500" y="6429375"/>
            <a:ext cx="65913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2117725" y="6553200"/>
            <a:ext cx="161607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sz="700" b="0" dirty="0">
                <a:solidFill>
                  <a:schemeClr val="tx1"/>
                </a:solidFill>
              </a:rPr>
              <a:t>Title of presentation goes here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5775" y="65436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8E74E1F-6188-4732-88F5-03B4C7C957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5097463" y="65532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sz="700" b="0" dirty="0">
                <a:solidFill>
                  <a:schemeClr val="tx1"/>
                </a:solidFill>
              </a:rPr>
              <a:t>Propriety and Confidential. Do not distribute.</a:t>
            </a:r>
          </a:p>
        </p:txBody>
      </p:sp>
      <p:pic>
        <p:nvPicPr>
          <p:cNvPr id="2058" name="Picture 1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5" y="6559550"/>
            <a:ext cx="145415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900" indent="-34290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400" indent="-150813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35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71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5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7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9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ptum_RGB_PP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51563"/>
            <a:ext cx="1608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0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8013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Line 6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8" name="Picture 7" descr="Optum_ColorBand-02"/>
          <p:cNvPicPr preferRelativeResize="0"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095500" y="6429375"/>
            <a:ext cx="65913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2117725" y="6553200"/>
            <a:ext cx="161607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sz="700" b="0">
                <a:solidFill>
                  <a:schemeClr val="tx1"/>
                </a:solidFill>
              </a:rPr>
              <a:t>Title of presentation goes here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5775" y="65436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0BE78A2-7D5F-4FCC-AEF5-B2536E5249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5097463" y="65532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sz="700" b="0" dirty="0">
                <a:solidFill>
                  <a:schemeClr val="tx1"/>
                </a:solidFill>
              </a:rPr>
              <a:t>Propriety and Confidential. Do not distribute.</a:t>
            </a:r>
          </a:p>
        </p:txBody>
      </p:sp>
      <p:pic>
        <p:nvPicPr>
          <p:cNvPr id="3082" name="Picture 1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5" y="6559550"/>
            <a:ext cx="145415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900" indent="-34290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400" indent="-150813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35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71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5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7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9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Optum_RGB_PP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51563"/>
            <a:ext cx="1608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0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8013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1" name="Line 6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102" name="Picture 7" descr="Optum_ColorBand-02"/>
          <p:cNvPicPr preferRelativeResize="0"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095500" y="6429375"/>
            <a:ext cx="65913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2117725" y="6553200"/>
            <a:ext cx="161607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sz="700" b="0">
                <a:solidFill>
                  <a:schemeClr val="tx1"/>
                </a:solidFill>
              </a:rPr>
              <a:t>Title of presentation goes here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5775" y="65436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D6848C4-72FF-4342-B1A8-2907D11C9E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5097463" y="65532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sz="700" b="0" dirty="0">
                <a:solidFill>
                  <a:schemeClr val="tx1"/>
                </a:solidFill>
              </a:rPr>
              <a:t>Propriety and Confidential. Do not distribute.</a:t>
            </a:r>
          </a:p>
        </p:txBody>
      </p:sp>
      <p:pic>
        <p:nvPicPr>
          <p:cNvPr id="4106" name="Picture 1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5" y="6559550"/>
            <a:ext cx="145415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900" indent="-34290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400" indent="-150813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35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71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5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7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9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Optum_RGB_PP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51563"/>
            <a:ext cx="1608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0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8013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5" name="Line 6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126" name="Picture 7" descr="Optum_ColorBand-02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095500" y="6429375"/>
            <a:ext cx="65913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2117725" y="6553200"/>
            <a:ext cx="161607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sz="700" b="0">
                <a:solidFill>
                  <a:srgbClr val="63666A"/>
                </a:solidFill>
              </a:rPr>
              <a:t>Title of presentation goes here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5775" y="65436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3288F5A-E2B6-4A9F-BD55-CA81E1D1E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5097463" y="65532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sz="700" b="0" dirty="0">
                <a:solidFill>
                  <a:schemeClr val="tx1"/>
                </a:solidFill>
              </a:rPr>
              <a:t>Propriety and Confidential. Do not distribute.</a:t>
            </a:r>
          </a:p>
        </p:txBody>
      </p:sp>
      <p:pic>
        <p:nvPicPr>
          <p:cNvPr id="5130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5" y="6559550"/>
            <a:ext cx="145415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900" indent="-34290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400" indent="-150813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35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71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5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7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9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6096000" y="6172200"/>
            <a:ext cx="2590800" cy="152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 Unicode MS" charset="0"/>
              <a:cs typeface="Arial Unicode MS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-8467" y="1024467"/>
            <a:ext cx="9169400" cy="4919133"/>
          </a:xfrm>
          <a:custGeom>
            <a:avLst/>
            <a:gdLst>
              <a:gd name="connsiteX0" fmla="*/ 8467 w 9169400"/>
              <a:gd name="connsiteY0" fmla="*/ 2904066 h 4919133"/>
              <a:gd name="connsiteX1" fmla="*/ 9160934 w 9169400"/>
              <a:gd name="connsiteY1" fmla="*/ 0 h 4919133"/>
              <a:gd name="connsiteX2" fmla="*/ 9169400 w 9169400"/>
              <a:gd name="connsiteY2" fmla="*/ 1168400 h 4919133"/>
              <a:gd name="connsiteX3" fmla="*/ 0 w 9169400"/>
              <a:gd name="connsiteY3" fmla="*/ 4919133 h 4919133"/>
              <a:gd name="connsiteX4" fmla="*/ 8467 w 9169400"/>
              <a:gd name="connsiteY4" fmla="*/ 2904066 h 4919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400" h="4919133">
                <a:moveTo>
                  <a:pt x="8467" y="2904066"/>
                </a:moveTo>
                <a:lnTo>
                  <a:pt x="9160934" y="0"/>
                </a:lnTo>
                <a:lnTo>
                  <a:pt x="9169400" y="1168400"/>
                </a:lnTo>
                <a:lnTo>
                  <a:pt x="0" y="4919133"/>
                </a:lnTo>
                <a:cubicBezTo>
                  <a:pt x="2822" y="4247444"/>
                  <a:pt x="5645" y="3575755"/>
                  <a:pt x="8467" y="2904066"/>
                </a:cubicBezTo>
                <a:close/>
              </a:path>
            </a:pathLst>
          </a:custGeom>
          <a:gradFill flip="none" rotWithShape="1">
            <a:gsLst>
              <a:gs pos="0">
                <a:srgbClr val="414345"/>
              </a:gs>
              <a:gs pos="100000">
                <a:srgbClr val="63666A"/>
              </a:gs>
            </a:gsLst>
            <a:path path="circle">
              <a:fillToRect l="100000" t="100000"/>
            </a:path>
            <a:tileRect r="-100000" b="-10000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 Unicode MS" charset="0"/>
              <a:cs typeface="Arial Unicode MS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1600200"/>
            <a:ext cx="9144000" cy="3429000"/>
          </a:xfrm>
          <a:custGeom>
            <a:avLst/>
            <a:gdLst>
              <a:gd name="connsiteX0" fmla="*/ 0 w 9177866"/>
              <a:gd name="connsiteY0" fmla="*/ 3361267 h 3361267"/>
              <a:gd name="connsiteX1" fmla="*/ 9177866 w 9177866"/>
              <a:gd name="connsiteY1" fmla="*/ 0 h 336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77866" h="3361267">
                <a:moveTo>
                  <a:pt x="0" y="3361267"/>
                </a:moveTo>
                <a:lnTo>
                  <a:pt x="9177866" y="0"/>
                </a:lnTo>
              </a:path>
            </a:pathLst>
          </a:custGeom>
          <a:gradFill rotWithShape="1">
            <a:gsLst>
              <a:gs pos="0">
                <a:schemeClr val="accent1">
                  <a:gamma/>
                  <a:tint val="8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0" cap="flat" cmpd="sng" algn="ctr">
            <a:solidFill>
              <a:schemeClr val="bg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 Unicode MS" charset="0"/>
              <a:cs typeface="Arial Unicode MS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6200" y="3733800"/>
            <a:ext cx="206908" cy="206906"/>
          </a:xfrm>
          <a:prstGeom prst="ellipse">
            <a:avLst/>
          </a:prstGeom>
          <a:solidFill>
            <a:srgbClr val="8E930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929468" y="4572000"/>
            <a:ext cx="206908" cy="2069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30744" y="2231494"/>
            <a:ext cx="206908" cy="206906"/>
          </a:xfrm>
          <a:prstGeom prst="ellipse">
            <a:avLst/>
          </a:prstGeom>
          <a:solidFill>
            <a:srgbClr val="D45D0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772400" y="2590800"/>
            <a:ext cx="206908" cy="206906"/>
          </a:xfrm>
          <a:prstGeom prst="ellipse">
            <a:avLst/>
          </a:prstGeom>
          <a:solidFill>
            <a:srgbClr val="63666A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95600" y="4903113"/>
            <a:ext cx="2773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9F4600"/>
                </a:solidFill>
              </a:rPr>
              <a:t>Booking Vaccination Appointments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95600" y="5131713"/>
            <a:ext cx="1828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100" dirty="0"/>
              <a:t>Vaccination appointments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100" dirty="0"/>
              <a:t>Information related to Vaccine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100" dirty="0"/>
              <a:t>Best practices to follow before and after vaccine</a:t>
            </a:r>
          </a:p>
          <a:p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7112225" y="2959209"/>
            <a:ext cx="1796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</a:schemeClr>
                </a:solidFill>
              </a:rPr>
              <a:t>Doctor’s Appointment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121530" y="3248372"/>
            <a:ext cx="17176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200" dirty="0"/>
              <a:t>Online Appointments with doctors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200" dirty="0"/>
              <a:t>Emergency Contact of standby doctors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200" dirty="0"/>
              <a:t>Book appointments  for visiting doctor’s Clinic or hospital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6200" y="1905000"/>
            <a:ext cx="15371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8E9300"/>
                </a:solidFill>
              </a:rPr>
              <a:t>Vendors/Suppliers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6200" y="2182000"/>
            <a:ext cx="171767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100" dirty="0"/>
              <a:t>Oxygen Cylinders Suppliers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100" dirty="0"/>
              <a:t>Oxygen Concentrator Suppliers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100" dirty="0"/>
              <a:t>Nearby Medical Stores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100" dirty="0"/>
              <a:t>Basic essentials suppliers</a:t>
            </a:r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34" name="Rectangle 33"/>
          <p:cNvSpPr/>
          <p:nvPr/>
        </p:nvSpPr>
        <p:spPr>
          <a:xfrm>
            <a:off x="3962400" y="1006439"/>
            <a:ext cx="3048000" cy="275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D45D00"/>
                </a:solidFill>
              </a:rPr>
              <a:t>List of Testing Centers / Pathology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41776" y="1267318"/>
            <a:ext cx="2054224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200" dirty="0"/>
              <a:t>Information of nearby testing centers 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200" dirty="0"/>
              <a:t>Book appointment for sample collection from home</a:t>
            </a:r>
          </a:p>
          <a:p>
            <a:pPr marL="171450" indent="-171450">
              <a:buFont typeface="Wingdings" pitchFamily="2" charset="2"/>
              <a:buChar char="v"/>
            </a:pPr>
            <a:endParaRPr lang="en-US" sz="1100" dirty="0"/>
          </a:p>
        </p:txBody>
      </p:sp>
      <p:cxnSp>
        <p:nvCxnSpPr>
          <p:cNvPr id="38" name="Straight Connector 37"/>
          <p:cNvCxnSpPr/>
          <p:nvPr/>
        </p:nvCxnSpPr>
        <p:spPr bwMode="auto">
          <a:xfrm rot="5400000">
            <a:off x="-18346" y="3687406"/>
            <a:ext cx="396000" cy="1588"/>
          </a:xfrm>
          <a:prstGeom prst="line">
            <a:avLst/>
          </a:prstGeom>
          <a:gradFill rotWithShape="1">
            <a:gsLst>
              <a:gs pos="0">
                <a:schemeClr val="accent1">
                  <a:gamma/>
                  <a:tint val="8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6350" cap="flat" cmpd="sng" algn="ctr">
            <a:solidFill>
              <a:srgbClr val="8E9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4771404" y="2202920"/>
            <a:ext cx="324000" cy="1588"/>
          </a:xfrm>
          <a:prstGeom prst="line">
            <a:avLst/>
          </a:prstGeom>
          <a:gradFill rotWithShape="1">
            <a:gsLst>
              <a:gs pos="0">
                <a:schemeClr val="accent1">
                  <a:gamma/>
                  <a:tint val="8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6350" cap="flat" cmpd="sng" algn="ctr">
            <a:solidFill>
              <a:srgbClr val="D45D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rot="5400000">
            <a:off x="2924922" y="4755406"/>
            <a:ext cx="216000" cy="1588"/>
          </a:xfrm>
          <a:prstGeom prst="line">
            <a:avLst/>
          </a:prstGeom>
          <a:gradFill rotWithShape="1">
            <a:gsLst>
              <a:gs pos="0">
                <a:schemeClr val="accent1">
                  <a:gamma/>
                  <a:tint val="8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63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 rot="5400000">
            <a:off x="7766795" y="2774206"/>
            <a:ext cx="216000" cy="1588"/>
          </a:xfrm>
          <a:prstGeom prst="line">
            <a:avLst/>
          </a:prstGeom>
          <a:gradFill rotWithShape="1">
            <a:gsLst>
              <a:gs pos="0">
                <a:schemeClr val="accent1">
                  <a:gamma/>
                  <a:tint val="8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6350" cap="flat" cmpd="sng" algn="ctr">
            <a:solidFill>
              <a:srgbClr val="63666A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Rectangle 48"/>
          <p:cNvSpPr/>
          <p:nvPr/>
        </p:nvSpPr>
        <p:spPr>
          <a:xfrm>
            <a:off x="6019800" y="4699337"/>
            <a:ext cx="2425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OHFS &amp; OHCS Operations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019800" y="5156537"/>
            <a:ext cx="2743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200" indent="-169200"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</a:rPr>
              <a:t>Started Operations in  May 2010 with ID Cards process </a:t>
            </a:r>
          </a:p>
          <a:p>
            <a:pPr marL="169200" indent="-169200">
              <a:buClr>
                <a:schemeClr val="bg1"/>
              </a:buClr>
              <a:buFont typeface="Wingdings" pitchFamily="2" charset="2"/>
              <a:buChar char="ü"/>
            </a:pPr>
            <a:endParaRPr lang="en-US" sz="1200" dirty="0">
              <a:solidFill>
                <a:schemeClr val="bg1"/>
              </a:solidFill>
            </a:endParaRPr>
          </a:p>
          <a:p>
            <a:pPr marL="169200" indent="-169200"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</a:rPr>
              <a:t>Added more of non-claims businesses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39819105-A229-6A4B-9459-F7331CD3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562" y="90309"/>
            <a:ext cx="7691438" cy="611188"/>
          </a:xfrm>
        </p:spPr>
        <p:txBody>
          <a:bodyPr/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Sahara 24*7 Roadmap</a:t>
            </a:r>
          </a:p>
        </p:txBody>
      </p:sp>
      <p:pic>
        <p:nvPicPr>
          <p:cNvPr id="52" name="Content Placeholder 3">
            <a:extLst>
              <a:ext uri="{FF2B5EF4-FFF2-40B4-BE49-F238E27FC236}">
                <a16:creationId xmlns:a16="http://schemas.microsoft.com/office/drawing/2014/main" id="{3D812F16-923D-C247-8777-1E05BB3AE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" y="30932"/>
            <a:ext cx="914400" cy="7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73796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5618E-D84B-491D-BC00-8D7631BAB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92" y="152400"/>
            <a:ext cx="8226425" cy="611188"/>
          </a:xfrm>
        </p:spPr>
        <p:txBody>
          <a:bodyPr/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Advantages of Sahara24*7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64C95A-87AC-4D6E-A36B-A31F6BF3CF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8600" y="990600"/>
            <a:ext cx="908934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User-friendly site with easy to access anywhere.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Easiness in searching the data of Hospitals with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available beds and services.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Working links to provide real time information 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recently update information.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Establishing bridge between demand and supply.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 For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Patients looking for beds and hospitals putting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information about vacant beds 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Single click away with standby Doctors, nearby Pathology or Vendors.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Booking Online appointments for vaccines.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One step site for all the necessary services in this pandemic times.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22638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ection A">
  <a:themeElements>
    <a:clrScheme name="Section A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Section A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Section A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ection B/Thank You">
  <a:themeElements>
    <a:clrScheme name="Section B/Thank You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Section B/Thank You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Section B/Thank You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ection C/Photo">
  <a:themeElements>
    <a:clrScheme name="Section C/Photo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Section C/Photo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Section C/Photo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Section C/Photo">
  <a:themeElements>
    <a:clrScheme name="Section C/Photo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Section C/Photo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Section C/Photo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02EEBA411EA14BB3BA6CCCF54E585F" ma:contentTypeVersion="0" ma:contentTypeDescription="Create a new document." ma:contentTypeScope="" ma:versionID="1215ebb4f83549939a46f5e01c1b4f20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77E1D99C-49F1-4BD5-A0B0-A1AD0B4D65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8A52AA-EECB-43E9-BE07-29353292E4E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D59C804-B589-4B36-8064-13B26A85A0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NEWOPTUM-OGSPowerPointTemplate</Template>
  <TotalTime>339</TotalTime>
  <Words>180</Words>
  <Application>Microsoft Office PowerPoint</Application>
  <PresentationFormat>On-screen Show (4:3)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Segoe UI</vt:lpstr>
      <vt:lpstr>Wingdings</vt:lpstr>
      <vt:lpstr>Main</vt:lpstr>
      <vt:lpstr>Section A</vt:lpstr>
      <vt:lpstr>Section B/Thank You</vt:lpstr>
      <vt:lpstr>Section C/Photo</vt:lpstr>
      <vt:lpstr>1_Section C/Photo</vt:lpstr>
      <vt:lpstr>Sahara 24*7 Roadmap</vt:lpstr>
      <vt:lpstr>Advantages of Sahara24*7 </vt:lpstr>
    </vt:vector>
  </TitlesOfParts>
  <Company>UnitedHealth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graphics template</dc:title>
  <dc:creator>Sethi, Sumeet</dc:creator>
  <cp:lastModifiedBy>Gupta, Shipra</cp:lastModifiedBy>
  <cp:revision>39</cp:revision>
  <dcterms:created xsi:type="dcterms:W3CDTF">2014-05-01T06:10:22Z</dcterms:created>
  <dcterms:modified xsi:type="dcterms:W3CDTF">2021-06-18T10:57:10Z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0x010100D402EEBA411EA14BB3BA6CCCF54E585F</vt:lpwstr>
  </property>
</Properties>
</file>