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407c7074e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407c707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407c7074e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407c7074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407c7074e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407c7074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384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Integrated Churn Prediction and Customer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Segmentation Framework for Telco Business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No. 45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ID: 20101477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Name: Md. Sifat Mahmud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 name: Mehnaz and Sabbir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Introduction</a:t>
            </a:r>
            <a:endParaRPr sz="3200">
              <a:solidFill>
                <a:schemeClr val="accent6"/>
              </a:solidFill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431925" y="1304875"/>
            <a:ext cx="2632500" cy="461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 customer churn in the telecommunications (telco) industry significantly impacts profitability and long-term success.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20450" y="1304875"/>
            <a:ext cx="2632500" cy="461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Predicting churn and segmenting customers based on their churn risk allows operators to develop targeted retention strategies and prevent customer loss.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7" name="Google Shape;7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6212550" y="1304875"/>
            <a:ext cx="2628900" cy="461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This research proposes an integrated framework for churn prediction and customer segmentation in the telco industry.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Proposed Framework</a:t>
            </a:r>
            <a:endParaRPr sz="3200">
              <a:solidFill>
                <a:schemeClr val="accent6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000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Data Pre-processing: </a:t>
            </a:r>
            <a:endParaRPr b="1" sz="1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Cleaning, missing value imputation, and feature engineering.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Exploratory Data Analysis (EDA): </a:t>
            </a:r>
            <a:endParaRPr b="1" sz="1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Understanding data distribution, identifying relationships between features, and detecting potential outliers.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Churn Prediction:</a:t>
            </a:r>
            <a:endParaRPr b="1" sz="1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Machine learning models (e.g., Logistic Regression, Random Forest, AdaBoost) are trained to predict churn based on customer features.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653600" y="1000075"/>
            <a:ext cx="44904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AutoNum type="arabicPeriod" startAt="4"/>
            </a:pPr>
            <a:r>
              <a:rPr b="1" lang="en" sz="16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Factor Analysis (Bayesian Logistic Regression): </a:t>
            </a:r>
            <a:endParaRPr b="1" sz="1600" u="sng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Identifying key factors influencing churn behavior.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AutoNum type="arabicPeriod" startAt="4"/>
            </a:pPr>
            <a:r>
              <a:rPr b="1" lang="en" sz="16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Customer Segmentation (K-means Clustering): </a:t>
            </a:r>
            <a:endParaRPr b="1" sz="1600" u="sng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Grouping customers with similar churn risk into segments based on their features.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AutoNum type="arabicPeriod" startAt="4"/>
            </a:pPr>
            <a:r>
              <a:rPr b="1" lang="en" sz="16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Customer Behavior Analytics: </a:t>
            </a:r>
            <a:endParaRPr b="1" sz="1600" u="sng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Analyzing customer behavior within each segment to develop targeted retention strategies.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Data and Methodology</a:t>
            </a:r>
            <a:endParaRPr sz="3200">
              <a:solidFill>
                <a:schemeClr val="accent6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64100" y="1076275"/>
            <a:ext cx="763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Datasets: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Three real-world telco customer datasets were used in the research.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Feature Engineering and Selection: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Feature selection techniques were employed to identify the most relevant features for churn prediction.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Churn Prediction Models: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Various machine learning algorithms were evaluated, including their performance with and without SMOTE (Synthetic Minority Oversampling Technique) to address imbalanced data.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Customer Segmentation: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K-means clustering was used to segment customers based on their churn risk profiles.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Evaluation Metrics: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Accuracy, precision, recall, F1-score, and AUC were used to assess model performance.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0" y="-6900"/>
            <a:ext cx="4626900" cy="515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832875" y="474925"/>
            <a:ext cx="4137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Results - Customer Segmentation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 descriptions: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segment was characterized by key features and behavior patterns.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 churn probabilities: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segment's overall churn risk was calculated.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analysis revealed valuable insights into different customer groups and their churn tendencies.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81850" y="474925"/>
            <a:ext cx="40632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Results - Churn Prediction</a:t>
            </a:r>
            <a:endParaRPr b="1" sz="22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●"/>
            </a:pPr>
            <a:r>
              <a:rPr b="1"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Performance comparison: </a:t>
            </a:r>
            <a:r>
              <a:rPr lang="en" sz="15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Different models achieved varying performance on each dataset.</a:t>
            </a:r>
            <a:endParaRPr sz="15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●"/>
            </a:pPr>
            <a:r>
              <a:rPr b="1"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Impact of SMOTE:</a:t>
            </a:r>
            <a:r>
              <a:rPr b="1" lang="en" sz="15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5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SMOTE significantly improved recall, enabling the identification of more churn customers.</a:t>
            </a:r>
            <a:endParaRPr sz="15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●"/>
            </a:pPr>
            <a:r>
              <a:rPr b="1"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Discussion:</a:t>
            </a: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The importance of choosing appropriate metrics for imbalanced datasets was highlighted.</a:t>
            </a:r>
            <a:endParaRPr sz="15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Implications and Applications</a:t>
            </a:r>
            <a:endParaRPr sz="3200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609025" y="1244750"/>
            <a:ext cx="81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Benefits for telco operators: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framework allows for efficient churn management through targeted retention strategies.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Applications: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framework can be adapted to other industries facing customer churn challenges.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Conclusion</a:t>
            </a:r>
            <a:endParaRPr sz="32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6"/>
              </a:solidFill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609025" y="863750"/>
            <a:ext cx="81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research successfully demonstrated the effectiveness of the integrated framework for churn prediction and segmentation.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research contributes to the field by providing a comprehensive framework and demonstrating its practical applications.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Areas for improvement and future research directions were identified.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645900" y="21016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Thank You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