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swald Medium"/>
      <p:regular r:id="rId16"/>
      <p:bold r:id="rId17"/>
    </p:embeddedFon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Medium-bold.fntdata"/><Relationship Id="rId16" Type="http://schemas.openxmlformats.org/officeDocument/2006/relationships/font" Target="fonts/Oswald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3df45bbf9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3df45bbf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3df45bbf9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3df45bb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3df45bbf9_0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3df45bbf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3df45bbf9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3df45bbf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3df45bbf9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3df45bbf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3df45bbf9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3df45bbf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3df45bbf9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3df45bbf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3df45bbf9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3df45bbf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3df45bbf9_0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3df45bbf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hyperlink" Target="https://doi.org/10.5334/tismir.100" TargetMode="External"/><Relationship Id="rId5" Type="http://schemas.openxmlformats.org/officeDocument/2006/relationships/hyperlink" Target="https://ieeexplore.ieee.org/document/9186017?denied=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265250" y="900650"/>
            <a:ext cx="661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Oswald Medium"/>
                <a:ea typeface="Oswald Medium"/>
                <a:cs typeface="Oswald Medium"/>
                <a:sym typeface="Oswald Medium"/>
              </a:rPr>
              <a:t>Decentralized Platform for Interactive Music Performance and Composition </a:t>
            </a:r>
            <a:endParaRPr sz="2800">
              <a:solidFill>
                <a:schemeClr val="accent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707900" y="3312175"/>
            <a:ext cx="5728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Team No. 28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ID: 20101477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Name: Md. Sifat Mahmud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ST name: Farah and Sania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498650" y="1947350"/>
            <a:ext cx="614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Leveraging the Power of HPC and Distributed Parallel Systems</a:t>
            </a:r>
            <a:endParaRPr i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850250"/>
            <a:ext cx="8520600" cy="14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Background and Motivation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152475"/>
            <a:ext cx="80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digital music landscape is evolving rapidly, with increasing demand for online collaboration and interactive experiences.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Existing centralized platforms face limitations in scalability, user control, and transparency.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decentralized platform empowered by blockchain technology and distributed parallel systems holds significant promise for addressing these limitations and revolutionizing music creation and performance.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Research Objectives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152475"/>
            <a:ext cx="692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Design and implement a decentralized platform for interactive music performance and composition.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Leverage HPC for real-time audio processing and AI-powered music generation.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Develop a robust and secure architecture utilizing blockchain technology.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Foster a vibrant community of users and ensure fair compensation for creators.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Key Research Directions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000075"/>
            <a:ext cx="391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The Digital Decentralized Architecture: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Blockchain-based infrastructure for user management, content sharing, and governance.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Distributed network for efficient data storage, processing, and communication.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Real-time audio streaming and synchronization protocols.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High-Performance Audio Processing: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Spatial audio rendering and mixing for immersive experiences.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Low-latency audio processing for interactive performance.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Feedback management and optimization for seamless collaboration.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546200" y="1000075"/>
            <a:ext cx="4362300" cy="4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AI-powered Music Generation:</a:t>
            </a:r>
            <a:endParaRPr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Algorithmic composition and improvisation tools for individual and collaborative creativity.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Personalized musical accompaniment and dynamic elements for enhanced expressiveness.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Seamless integration with human musicians for hybrid performance experiences.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Decentralized Governance:</a:t>
            </a:r>
            <a:endParaRPr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Blockchain-based voting and consensus mechanisms for transparent decision-making.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Fair compensation models for musicians and creators based on their contributions.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Community-driven governance processes and dispute resolution mechanisms.</a:t>
            </a:r>
            <a:endParaRPr sz="13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Potential Benefits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87900" y="1152475"/>
            <a:ext cx="692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Democratization of Music Creation: Enables musicians of all skill levels and backgrounds to participate in collaborative music creation and performance regardless of location.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New Frontiers of Musical Expression: Facilitates innovative and interactive music experiences beyond the limitations of traditional platforms.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Fair Compensation for Creators: Blockchain-based mechanisms ensure transparent and fair distribution of revenue among musicians and creators.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Scalability and Resilience: Distributed systems architecture allows the platform to accommodate a large number of users and ensure stability and performance.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Research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87900" y="1000075"/>
            <a:ext cx="8674200" cy="19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On the Development and Practice of AI Technology for Contemporary Popular Music Production: Provides valuable insights into the application of AI music technologies in music production.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Usage of Deep Learning and Blockchain in Compilation and Copyright Protection of Digital Music: Demonstrates the potential of blockchain technology for secure content management and copyright protection.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Research on distributed systems and blockchain technology in other fields: Provides valuable knowledge and best practices for building secure and scalable distributed platforms.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Existing decentralized music platforms: Offers valuable lessons learned and identifies areas for improvement.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87900" y="3024350"/>
            <a:ext cx="8674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References</a:t>
            </a:r>
            <a:endParaRPr sz="16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Deruty, E., Grachten, M., Lattner, S., Nistal, J., &amp; Aouameur, C. (2022, February 7). On the Development and Practice of AI Technology for Contemporary Popular Music Production. Transactions of the International Society for Music Information Retrieval. </a:t>
            </a:r>
            <a:endParaRPr sz="1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https://doi.org/10.5334/tismir.100</a:t>
            </a:r>
            <a:endParaRPr sz="10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Usage of Deep Learning and Blockchain in Compilation and Copyright Protection of Digital Music. (2020). IEEE Journals &amp; Magazine | IEEE Xplore. </a:t>
            </a:r>
            <a:endParaRPr sz="1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https://ieeexplore.ieee.org/document/9186017?denied=</a:t>
            </a:r>
            <a:endParaRPr sz="1000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Future Research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64100" y="1304875"/>
            <a:ext cx="74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Technical Implementation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Security and Privacy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Governance and Community Building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Integration with Existing Music Ecosystems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Ethical Considerations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Research Activities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87900" y="1152475"/>
            <a:ext cx="80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Democratization of Music Creation: Enables musicians of all skill levels and backgrounds to participate in collaborative music creation and performance regardless of location.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New Frontiers of Musical Expression: Facilitates innovative and interactive music experiences beyond the limitations of traditional platforms.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Fair Compensation for Creators: Blockchain-based mechanisms ensure transparent and fair distribution of revenue among musicians and creators.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Scalability and Resilience: Distributed systems architecture allows the platform to accommodate a large number of users and ensure stability and performance.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type="title"/>
          </p:nvPr>
        </p:nvSpPr>
        <p:spPr>
          <a:xfrm>
            <a:off x="3879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87900" y="1152475"/>
            <a:ext cx="80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Building a decentralized platform for interactive music performance and composition offers a unique opportunity to revolutionize the music industry.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By leveraging HPC and distributed parallel systems, this research has the potential to empower musicians, foster collaboration, and create new frontiers of musical expression.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research will contribute significantly to the advancement of music technology and pave the way for a more inclusive and equitable future for music creation and performance.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