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Economica"/>
      <p:regular r:id="rId14"/>
      <p:bold r:id="rId15"/>
      <p:italic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bold.fntdata"/><Relationship Id="rId14" Type="http://schemas.openxmlformats.org/officeDocument/2006/relationships/font" Target="fonts/Economica-regular.fntdata"/><Relationship Id="rId17" Type="http://schemas.openxmlformats.org/officeDocument/2006/relationships/font" Target="fonts/Economica-boldItalic.fntdata"/><Relationship Id="rId16" Type="http://schemas.openxmlformats.org/officeDocument/2006/relationships/font" Target="fonts/Economic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954bc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954b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8954bc_0_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8954b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8954bc_0_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8954b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a426626dce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a426626dc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426626dce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426626dc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426626dce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a426626dc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8954bc_0_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8954b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a426626dce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a426626dc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894000" y="525675"/>
            <a:ext cx="3457500" cy="24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Interactive Musical Expression: Building a Decentralized Platform with High Performance Computing and Distributed Parallel Systems</a:t>
            </a:r>
            <a:endParaRPr sz="25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162100" y="3153674"/>
            <a:ext cx="2688000" cy="10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Team No. 28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ID: 20101477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Name: Md. Sifat Mahmud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ST name: Farah and Sania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 The Challenge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460200" y="1472075"/>
            <a:ext cx="7718400" cy="3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Interactive music platforms are exploding, but they face limitations:</a:t>
            </a:r>
            <a:endParaRPr b="1"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Open Sans"/>
              <a:buChar char="●"/>
            </a:pPr>
            <a:r>
              <a:rPr lang="en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Scalability bottlenecks hinder user growth and collaboration.</a:t>
            </a:r>
            <a:endParaRPr sz="17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Open Sans"/>
              <a:buChar char="●"/>
            </a:pPr>
            <a:r>
              <a:rPr lang="en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Centralized control restricts user agency and transparency.</a:t>
            </a:r>
            <a:endParaRPr sz="17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Open Sans"/>
              <a:buChar char="●"/>
            </a:pPr>
            <a:r>
              <a:rPr lang="en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Opaque governance models raise concerns about fairness and compensation.</a:t>
            </a:r>
            <a:endParaRPr sz="17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Open Sans"/>
              <a:buChar char="●"/>
            </a:pPr>
            <a:r>
              <a:rPr lang="en" sz="1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Limited creative exploration due to platform constraints.</a:t>
            </a:r>
            <a:endParaRPr sz="17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Existing platforms fall short of unlocking the full potential of interactive music creation.</a:t>
            </a:r>
            <a:endParaRPr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265500" y="7768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Introducing a Paradigm Shift</a:t>
            </a:r>
            <a:endParaRPr/>
          </a:p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A </a:t>
            </a:r>
            <a:r>
              <a:rPr lang="en">
                <a:solidFill>
                  <a:srgbClr val="434343"/>
                </a:solidFill>
              </a:rPr>
              <a:t>groundbreaking solution unlocking a new era of music creation where collaboration, innovation, and fairness thrive.</a:t>
            </a:r>
            <a:endParaRPr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77" name="Google Shape;77;p15"/>
          <p:cNvSpPr txBox="1"/>
          <p:nvPr>
            <p:ph idx="2" type="body"/>
          </p:nvPr>
        </p:nvSpPr>
        <p:spPr>
          <a:xfrm>
            <a:off x="4572000" y="1028475"/>
            <a:ext cx="4406400" cy="39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400"/>
              <a:t>Decentralized architecture: </a:t>
            </a:r>
            <a:r>
              <a:rPr lang="en" sz="1300"/>
              <a:t>Distributed processing power scales effortlessly for seamless collaboration.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400"/>
              <a:t>High-performance computing: </a:t>
            </a:r>
            <a:r>
              <a:rPr lang="en" sz="1300"/>
              <a:t>Enables real-time, low-latency audio processing for immersive musical experiences</a:t>
            </a:r>
            <a:r>
              <a:rPr lang="en" sz="1400"/>
              <a:t>.</a:t>
            </a:r>
            <a:endParaRPr sz="14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400"/>
              <a:t>AI-powered music generation:</a:t>
            </a:r>
            <a:r>
              <a:rPr lang="en" sz="1300"/>
              <a:t>Personalized accompaniment, original composition, and improvisation unleash creative potential.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400"/>
              <a:t>Blockchain technology: </a:t>
            </a:r>
            <a:r>
              <a:rPr lang="en" sz="1300"/>
              <a:t>Secure data management, transparent governance, and fair compensation empower artists and creators.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Transparency and Fairness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460200" y="1319675"/>
            <a:ext cx="77184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Building Trust Through Blockchain:</a:t>
            </a:r>
            <a:endParaRPr b="1"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Secure data management protects user information and content ownership.</a:t>
            </a:r>
            <a:endParaRPr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Transparent governance through smart contracts and community-driven decision-making.</a:t>
            </a:r>
            <a:endParaRPr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Real-time revenue tracking and fair compensation for artists ensure a sustainable ecosystem.</a:t>
            </a:r>
            <a:endParaRPr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Blockchain technology fosters trust and empowers creators to thrive.</a:t>
            </a:r>
            <a:endParaRPr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Technological Innovation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460200" y="1319675"/>
            <a:ext cx="77184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Unleashing the Power of Technology:</a:t>
            </a:r>
            <a:endParaRPr b="1"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Distributed architecture ensures scalability and resilience for a thriving user community.</a:t>
            </a:r>
            <a:endParaRPr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High-performance audio processing enables seamless real-time collaboration with minimal latency.</a:t>
            </a:r>
            <a:endParaRPr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Immersive spatial audio rendering creates a unique and engaging musical experience.</a:t>
            </a:r>
            <a:endParaRPr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AI-powered models for composition, improvisation, and accompaniment unlock new creative possibilities.</a:t>
            </a:r>
            <a:endParaRPr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Continuous development and integration of advanced technologies ensure ongoing platform evolution.</a:t>
            </a:r>
            <a:endParaRPr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User-Centric Design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460200" y="1319675"/>
            <a:ext cx="77184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Evaluating for Success:</a:t>
            </a:r>
            <a:endParaRPr b="1"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Comprehensive user studies assess platform functionality, usability, and impact on user creativity and collaboration.</a:t>
            </a:r>
            <a:endParaRPr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Feedback guides ongoing development and ensures a user-centric platform experience.</a:t>
            </a:r>
            <a:endParaRPr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Measuring user engagement, creative output, and artist compensation tracks platform success.</a:t>
            </a:r>
            <a:endParaRPr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Building a thriving and engaged community of creators is </a:t>
            </a:r>
            <a:r>
              <a:rPr lang="en"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paramount.</a:t>
            </a:r>
            <a:endParaRPr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Conclusion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105" name="Google Shape;105;p19"/>
          <p:cNvCxnSpPr/>
          <p:nvPr/>
        </p:nvCxnSpPr>
        <p:spPr>
          <a:xfrm>
            <a:off x="4364550" y="1242375"/>
            <a:ext cx="4149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" name="Google Shape;106;p19"/>
          <p:cNvSpPr/>
          <p:nvPr/>
        </p:nvSpPr>
        <p:spPr>
          <a:xfrm>
            <a:off x="440075" y="2047398"/>
            <a:ext cx="2683200" cy="26079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>
            <p:ph idx="4294967295" type="body"/>
          </p:nvPr>
        </p:nvSpPr>
        <p:spPr>
          <a:xfrm>
            <a:off x="518000" y="2091275"/>
            <a:ext cx="2494500" cy="25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Decentralized platform empowers musicians and democratizes music creation.</a:t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3230400" y="2047575"/>
            <a:ext cx="2683200" cy="26079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 txBox="1"/>
          <p:nvPr>
            <p:ph idx="4294967295" type="body"/>
          </p:nvPr>
        </p:nvSpPr>
        <p:spPr>
          <a:xfrm>
            <a:off x="3316825" y="2091277"/>
            <a:ext cx="2484300" cy="25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Real-time collaboration and AI tools unlock creative potential.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6022975" y="2047398"/>
            <a:ext cx="2683200" cy="26079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>
            <p:ph idx="4294967295" type="body"/>
          </p:nvPr>
        </p:nvSpPr>
        <p:spPr>
          <a:xfrm>
            <a:off x="6105400" y="2091277"/>
            <a:ext cx="2494500" cy="25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Blockchain ensures transparency, fairness, and a sustainable ecosystem.</a:t>
            </a:r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1745100" y="1470975"/>
            <a:ext cx="5653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Revolutionizing the Music Industry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21561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Thank You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