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426626dc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426626d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26626dce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426626d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26626dce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26626d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26626dc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426626d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94000" y="525675"/>
            <a:ext cx="34575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Building a decentralized Platform for Interactive Music Performance and Composition with Parallel Distributed and High Performance Computing</a:t>
            </a:r>
            <a:endParaRPr sz="2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62100" y="3153674"/>
            <a:ext cx="26880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Team No. 28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ID: 20101477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Name: Md. Sifat Mahmud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ST name: Farah and Sania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The Challenge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0200" y="1472075"/>
            <a:ext cx="77184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Interactive music platforms are exploding, but they face limitations: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Scalability bottlenecks hinder user growth and collaboration.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Centralized control restricts user agency and transparency.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Opaque governance models raise concerns about fairness and compensation.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Limited creative exploration due to platform constraints.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Existing platforms fall short of unlocking the full potential of interactive music creation.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7768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 Paradigm Shift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</a:t>
            </a:r>
            <a:r>
              <a:rPr lang="en">
                <a:solidFill>
                  <a:srgbClr val="434343"/>
                </a:solidFill>
              </a:rPr>
              <a:t>groundbreaking solution unlocking a new era of music creation where collaboration, innovation, and fairness thrive.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572000" y="1028475"/>
            <a:ext cx="4406400" cy="3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Decentralized architecture: </a:t>
            </a:r>
            <a:r>
              <a:rPr lang="en" sz="1300"/>
              <a:t>Distributed processing power scales effortlessly for seamless collaboration.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High-performance computing: </a:t>
            </a:r>
            <a:r>
              <a:rPr lang="en" sz="1300"/>
              <a:t>Enables real-time, low-latency audio processing for immersive musical experiences</a:t>
            </a:r>
            <a:r>
              <a:rPr lang="en" sz="1400"/>
              <a:t>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AI-powered music generation:</a:t>
            </a:r>
            <a:r>
              <a:rPr lang="en" sz="1300"/>
              <a:t>Personalized accompaniment, original composition, and improvisation unleash creative potential.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Blockchain technology: </a:t>
            </a:r>
            <a:r>
              <a:rPr lang="en" sz="1300"/>
              <a:t>Secure data management, transparent governance, and fair compensation empower artists and creators.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Transparency and Fairness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0200" y="1319675"/>
            <a:ext cx="7718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Building Trust Through Blockchain: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Secure data management protects user information and content ownership.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Transparent governance through smart contracts and community-driven decision-making.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Real-time revenue tracking and fair compensation for artists ensure a sustainable ecosystem.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Blockchain technology fosters trust and empowers creators to thrive.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Technological Innovation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0200" y="1319675"/>
            <a:ext cx="7718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Unleashing the Power of Technology: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Distributed architecture ensures scalability and resilience for a thriving user community.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High-performance audio processing enables seamless real-time collaboration with minimal latency.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Immersive spatial audio rendering creates a unique and engaging musical experience.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AI-powered models for composition, improvisation, and accompaniment unlock new creative possibilities.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Continuous development and integration of advanced technologies ensure ongoing platform evolution.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User-Centric Design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0200" y="1319675"/>
            <a:ext cx="7718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Evaluating for Success: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Comprehensive user studies assess platform functionality, usability, and impact on user creativity and collaboration.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Feedback guides ongoing development and ensures a user-centric platform experience.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Measuring user engagement, creative output, and artist compensation tracks platform success.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Building a thriving and engaged community of creators is </a:t>
            </a: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paramount.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9"/>
          <p:cNvSpPr/>
          <p:nvPr/>
        </p:nvSpPr>
        <p:spPr>
          <a:xfrm>
            <a:off x="440075" y="2047398"/>
            <a:ext cx="2683200" cy="260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Decentralized platform empowers musicians and democratizes music creation.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230400" y="2047575"/>
            <a:ext cx="2683200" cy="260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collaboration and AI tools unlock creative potential.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022975" y="2047398"/>
            <a:ext cx="2683200" cy="260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Blockchain ensures transparency, fairness, and a sustainable ecosystem.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745100" y="1470975"/>
            <a:ext cx="565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Revolutionizing the Music Industry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You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