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39e57c1f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39e57c1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39e57c1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39e57c1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65677" y="10608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Usage of Deep Learning and Blockchain in Compilation and Copyright Protection of Digital Music</a:t>
            </a:r>
            <a:endParaRPr sz="2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No. 28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ID: 2001477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Name: Md. Sifat Mahmud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 name: Farah and Sania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plays a central role in our lives.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and blockchain are emerging technologies with potential to revolutionize music.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research explores their application in algorithmic composition and copyright protection.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348300" y="505925"/>
            <a:ext cx="8447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for Digital Music Copyright Protection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4707475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78" name="Google Shape;78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418675" y="20615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Blockchain technology ensures secure and transparent copyright management.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Proposed system: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Utilizes IPBFT consensus algorithm for efficient and accurate copyright registration.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Offers high throughput and smooth operation.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488" y="1195163"/>
            <a:ext cx="406717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337475" y="4728950"/>
            <a:ext cx="25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Fig: Calculating flowchart of IPBFT.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32075"/>
            <a:ext cx="5259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Simulation and JMeter testing conducted.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Music composition models: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DCGANs and MICA achieved high accuracy, harmony, and fidelity.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Copyright protection system: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Demonstrated impressive throughput and accurate concurrent operations.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Acknowledged limitations:</a:t>
            </a: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</a:t>
            </a:r>
            <a:r>
              <a:rPr lang="en" sz="1400"/>
              <a:t>eliance on simulation-based evaluation.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t/>
            </a:r>
            <a:endParaRPr sz="14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600" y="535700"/>
            <a:ext cx="2910200" cy="39752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049600" y="4510975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Fig: Analysis on multi-task learning effects of MICA model (A indicated the learning effect of the music sequence with common length; B gave the learning effect of the music sequence with long length).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97500" y="1156975"/>
            <a:ext cx="4045200" cy="33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Potential applications: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Music production (generating new music, personalized soundtracks, assisting composers).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Music education (interactive and personalized learning experiences).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Copyright protection (various creative industries).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Future research: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Enhance security of the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Facilitate real-world implementation.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Explore applications in other creative fields (music therapy, game development).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96800" y="685875"/>
            <a:ext cx="4858800" cy="29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Deep learning and blockchain hold immense potential for music technology.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This research contributes to advancing their application in music creation and protection.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235500" y="243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Scope and Conclusion</a:t>
            </a:r>
            <a:endParaRPr sz="30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250" y="2688050"/>
            <a:ext cx="3809625" cy="19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497800" y="4641950"/>
            <a:ext cx="303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Fig: Test results of throughput of IPBFT algorithm.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