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1186" r:id="rId5"/>
    <p:sldId id="1187" r:id="rId6"/>
    <p:sldId id="1188" r:id="rId7"/>
    <p:sldId id="11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2D3C6D"/>
    <a:srgbClr val="03C9D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an RS" userId="706073c2-2f96-4834-abe1-5e79b2917229" providerId="ADAL" clId="{DCD2D0BC-5C11-44F0-BF2C-A25C6011590C}"/>
    <pc:docChg chg="undo custSel addSld delSld modSld">
      <pc:chgData name="Bharathan RS" userId="706073c2-2f96-4834-abe1-5e79b2917229" providerId="ADAL" clId="{DCD2D0BC-5C11-44F0-BF2C-A25C6011590C}" dt="2021-02-15T14:08:27.368" v="743" actId="164"/>
      <pc:docMkLst>
        <pc:docMk/>
      </pc:docMkLst>
      <pc:sldChg chg="addSp modSp">
        <pc:chgData name="Bharathan RS" userId="706073c2-2f96-4834-abe1-5e79b2917229" providerId="ADAL" clId="{DCD2D0BC-5C11-44F0-BF2C-A25C6011590C}" dt="2021-02-15T14:08:27.368" v="743" actId="164"/>
        <pc:sldMkLst>
          <pc:docMk/>
          <pc:sldMk cId="1075500619" sldId="1186"/>
        </pc:sldMkLst>
        <pc:spChg chg="mod">
          <ac:chgData name="Bharathan RS" userId="706073c2-2f96-4834-abe1-5e79b2917229" providerId="ADAL" clId="{DCD2D0BC-5C11-44F0-BF2C-A25C6011590C}" dt="2021-02-15T14:08:27.368" v="743" actId="164"/>
          <ac:spMkLst>
            <pc:docMk/>
            <pc:sldMk cId="1075500619" sldId="1186"/>
            <ac:spMk id="112" creationId="{BDD0D19D-350C-4439-9DEC-0EFA3F095684}"/>
          </ac:spMkLst>
        </pc:spChg>
        <pc:spChg chg="mod">
          <ac:chgData name="Bharathan RS" userId="706073c2-2f96-4834-abe1-5e79b2917229" providerId="ADAL" clId="{DCD2D0BC-5C11-44F0-BF2C-A25C6011590C}" dt="2021-02-15T14:08:27.368" v="743" actId="164"/>
          <ac:spMkLst>
            <pc:docMk/>
            <pc:sldMk cId="1075500619" sldId="1186"/>
            <ac:spMk id="113" creationId="{D0DD89B9-ACBC-4E8E-BFA2-08AC967300A1}"/>
          </ac:spMkLst>
        </pc:spChg>
        <pc:spChg chg="mod">
          <ac:chgData name="Bharathan RS" userId="706073c2-2f96-4834-abe1-5e79b2917229" providerId="ADAL" clId="{DCD2D0BC-5C11-44F0-BF2C-A25C6011590C}" dt="2021-02-15T14:08:27.368" v="743" actId="164"/>
          <ac:spMkLst>
            <pc:docMk/>
            <pc:sldMk cId="1075500619" sldId="1186"/>
            <ac:spMk id="120" creationId="{79B24AEA-EF59-4DEF-B6EC-3EBB81153D62}"/>
          </ac:spMkLst>
        </pc:spChg>
        <pc:spChg chg="mod">
          <ac:chgData name="Bharathan RS" userId="706073c2-2f96-4834-abe1-5e79b2917229" providerId="ADAL" clId="{DCD2D0BC-5C11-44F0-BF2C-A25C6011590C}" dt="2021-02-15T14:08:27.368" v="743" actId="164"/>
          <ac:spMkLst>
            <pc:docMk/>
            <pc:sldMk cId="1075500619" sldId="1186"/>
            <ac:spMk id="122" creationId="{15B4E4BC-414A-4419-BD9C-D91E7D2A3C43}"/>
          </ac:spMkLst>
        </pc:spChg>
        <pc:spChg chg="mod">
          <ac:chgData name="Bharathan RS" userId="706073c2-2f96-4834-abe1-5e79b2917229" providerId="ADAL" clId="{DCD2D0BC-5C11-44F0-BF2C-A25C6011590C}" dt="2021-02-15T14:08:27.368" v="743" actId="164"/>
          <ac:spMkLst>
            <pc:docMk/>
            <pc:sldMk cId="1075500619" sldId="1186"/>
            <ac:spMk id="137" creationId="{9AABC509-86B6-456D-8DAE-F3998710D575}"/>
          </ac:spMkLst>
        </pc:spChg>
        <pc:spChg chg="mod">
          <ac:chgData name="Bharathan RS" userId="706073c2-2f96-4834-abe1-5e79b2917229" providerId="ADAL" clId="{DCD2D0BC-5C11-44F0-BF2C-A25C6011590C}" dt="2021-02-15T14:08:27.368" v="743" actId="164"/>
          <ac:spMkLst>
            <pc:docMk/>
            <pc:sldMk cId="1075500619" sldId="1186"/>
            <ac:spMk id="138" creationId="{23A6A3B8-E406-491E-AC7E-02CA53510C71}"/>
          </ac:spMkLst>
        </pc:spChg>
        <pc:grpChg chg="add mod">
          <ac:chgData name="Bharathan RS" userId="706073c2-2f96-4834-abe1-5e79b2917229" providerId="ADAL" clId="{DCD2D0BC-5C11-44F0-BF2C-A25C6011590C}" dt="2021-02-15T14:08:27.368" v="743" actId="164"/>
          <ac:grpSpMkLst>
            <pc:docMk/>
            <pc:sldMk cId="1075500619" sldId="1186"/>
            <ac:grpSpMk id="2" creationId="{0C6C3667-E0CC-4D8A-A37D-801FEBD943F3}"/>
          </ac:grpSpMkLst>
        </pc:grpChg>
        <pc:grpChg chg="mod">
          <ac:chgData name="Bharathan RS" userId="706073c2-2f96-4834-abe1-5e79b2917229" providerId="ADAL" clId="{DCD2D0BC-5C11-44F0-BF2C-A25C6011590C}" dt="2021-02-15T14:08:27.368" v="743" actId="164"/>
          <ac:grpSpMkLst>
            <pc:docMk/>
            <pc:sldMk cId="1075500619" sldId="1186"/>
            <ac:grpSpMk id="12" creationId="{38522186-E875-4A3B-BDDE-67D99BD43A5B}"/>
          </ac:grpSpMkLst>
        </pc:grpChg>
        <pc:picChg chg="mod">
          <ac:chgData name="Bharathan RS" userId="706073c2-2f96-4834-abe1-5e79b2917229" providerId="ADAL" clId="{DCD2D0BC-5C11-44F0-BF2C-A25C6011590C}" dt="2021-02-15T14:08:27.368" v="743" actId="164"/>
          <ac:picMkLst>
            <pc:docMk/>
            <pc:sldMk cId="1075500619" sldId="1186"/>
            <ac:picMk id="116" creationId="{FB389553-D154-4DC2-8BC3-5C84BFC45E8B}"/>
          </ac:picMkLst>
        </pc:picChg>
        <pc:picChg chg="mod">
          <ac:chgData name="Bharathan RS" userId="706073c2-2f96-4834-abe1-5e79b2917229" providerId="ADAL" clId="{DCD2D0BC-5C11-44F0-BF2C-A25C6011590C}" dt="2021-02-15T14:08:27.368" v="743" actId="164"/>
          <ac:picMkLst>
            <pc:docMk/>
            <pc:sldMk cId="1075500619" sldId="1186"/>
            <ac:picMk id="126" creationId="{7A5A0E1B-389F-4884-97B6-2A906484BD03}"/>
          </ac:picMkLst>
        </pc:picChg>
        <pc:picChg chg="mod">
          <ac:chgData name="Bharathan RS" userId="706073c2-2f96-4834-abe1-5e79b2917229" providerId="ADAL" clId="{DCD2D0BC-5C11-44F0-BF2C-A25C6011590C}" dt="2021-02-15T14:08:27.368" v="743" actId="164"/>
          <ac:picMkLst>
            <pc:docMk/>
            <pc:sldMk cId="1075500619" sldId="1186"/>
            <ac:picMk id="133" creationId="{CFD5C01F-8D82-4735-9471-6D91EDCED10B}"/>
          </ac:picMkLst>
        </pc:picChg>
        <pc:picChg chg="mod">
          <ac:chgData name="Bharathan RS" userId="706073c2-2f96-4834-abe1-5e79b2917229" providerId="ADAL" clId="{DCD2D0BC-5C11-44F0-BF2C-A25C6011590C}" dt="2021-02-15T14:08:27.368" v="743" actId="164"/>
          <ac:picMkLst>
            <pc:docMk/>
            <pc:sldMk cId="1075500619" sldId="1186"/>
            <ac:picMk id="135" creationId="{EAA5E42E-1835-4D70-8A74-AE6BE6E1D639}"/>
          </ac:picMkLst>
        </pc:picChg>
        <pc:picChg chg="mod">
          <ac:chgData name="Bharathan RS" userId="706073c2-2f96-4834-abe1-5e79b2917229" providerId="ADAL" clId="{DCD2D0BC-5C11-44F0-BF2C-A25C6011590C}" dt="2021-02-15T14:08:27.368" v="743" actId="164"/>
          <ac:picMkLst>
            <pc:docMk/>
            <pc:sldMk cId="1075500619" sldId="1186"/>
            <ac:picMk id="150" creationId="{6BC1DD6A-81FA-42DA-A9DF-5597622841A4}"/>
          </ac:picMkLst>
        </pc:picChg>
        <pc:cxnChg chg="mod">
          <ac:chgData name="Bharathan RS" userId="706073c2-2f96-4834-abe1-5e79b2917229" providerId="ADAL" clId="{DCD2D0BC-5C11-44F0-BF2C-A25C6011590C}" dt="2021-02-15T14:08:27.368" v="743" actId="164"/>
          <ac:cxnSpMkLst>
            <pc:docMk/>
            <pc:sldMk cId="1075500619" sldId="1186"/>
            <ac:cxnSpMk id="46" creationId="{59314370-126B-43C5-AE57-ECBCCDD8BA79}"/>
          </ac:cxnSpMkLst>
        </pc:cxnChg>
        <pc:cxnChg chg="mod">
          <ac:chgData name="Bharathan RS" userId="706073c2-2f96-4834-abe1-5e79b2917229" providerId="ADAL" clId="{DCD2D0BC-5C11-44F0-BF2C-A25C6011590C}" dt="2021-02-15T14:08:27.368" v="743" actId="164"/>
          <ac:cxnSpMkLst>
            <pc:docMk/>
            <pc:sldMk cId="1075500619" sldId="1186"/>
            <ac:cxnSpMk id="102" creationId="{0A14FB3D-DBC4-4F5C-85CE-9DD009D3A3E2}"/>
          </ac:cxnSpMkLst>
        </pc:cxnChg>
        <pc:cxnChg chg="mod">
          <ac:chgData name="Bharathan RS" userId="706073c2-2f96-4834-abe1-5e79b2917229" providerId="ADAL" clId="{DCD2D0BC-5C11-44F0-BF2C-A25C6011590C}" dt="2021-02-15T14:08:27.368" v="743" actId="164"/>
          <ac:cxnSpMkLst>
            <pc:docMk/>
            <pc:sldMk cId="1075500619" sldId="1186"/>
            <ac:cxnSpMk id="105" creationId="{4C878E06-7266-4370-AE89-F0A6B3256F88}"/>
          </ac:cxnSpMkLst>
        </pc:cxnChg>
        <pc:cxnChg chg="mod">
          <ac:chgData name="Bharathan RS" userId="706073c2-2f96-4834-abe1-5e79b2917229" providerId="ADAL" clId="{DCD2D0BC-5C11-44F0-BF2C-A25C6011590C}" dt="2021-02-15T14:08:27.368" v="743" actId="164"/>
          <ac:cxnSpMkLst>
            <pc:docMk/>
            <pc:sldMk cId="1075500619" sldId="1186"/>
            <ac:cxnSpMk id="114" creationId="{0E8C5275-573E-4FE9-ACAD-AD671FADF6A6}"/>
          </ac:cxnSpMkLst>
        </pc:cxnChg>
        <pc:cxnChg chg="mod">
          <ac:chgData name="Bharathan RS" userId="706073c2-2f96-4834-abe1-5e79b2917229" providerId="ADAL" clId="{DCD2D0BC-5C11-44F0-BF2C-A25C6011590C}" dt="2021-02-15T14:08:27.368" v="743" actId="164"/>
          <ac:cxnSpMkLst>
            <pc:docMk/>
            <pc:sldMk cId="1075500619" sldId="1186"/>
            <ac:cxnSpMk id="118" creationId="{D7D7CBE0-3E8F-45CB-BF50-1E1834E88172}"/>
          </ac:cxnSpMkLst>
        </pc:cxnChg>
        <pc:cxnChg chg="mod">
          <ac:chgData name="Bharathan RS" userId="706073c2-2f96-4834-abe1-5e79b2917229" providerId="ADAL" clId="{DCD2D0BC-5C11-44F0-BF2C-A25C6011590C}" dt="2021-02-15T14:08:27.368" v="743" actId="164"/>
          <ac:cxnSpMkLst>
            <pc:docMk/>
            <pc:sldMk cId="1075500619" sldId="1186"/>
            <ac:cxnSpMk id="123" creationId="{ED11DBCD-C57E-45EF-8146-C0300F68F71C}"/>
          </ac:cxnSpMkLst>
        </pc:cxnChg>
        <pc:cxnChg chg="mod">
          <ac:chgData name="Bharathan RS" userId="706073c2-2f96-4834-abe1-5e79b2917229" providerId="ADAL" clId="{DCD2D0BC-5C11-44F0-BF2C-A25C6011590C}" dt="2021-02-15T14:08:27.368" v="743" actId="164"/>
          <ac:cxnSpMkLst>
            <pc:docMk/>
            <pc:sldMk cId="1075500619" sldId="1186"/>
            <ac:cxnSpMk id="127" creationId="{5CCAF325-113A-40DD-84E5-9904CE7E6ABE}"/>
          </ac:cxnSpMkLst>
        </pc:cxnChg>
        <pc:cxnChg chg="mod">
          <ac:chgData name="Bharathan RS" userId="706073c2-2f96-4834-abe1-5e79b2917229" providerId="ADAL" clId="{DCD2D0BC-5C11-44F0-BF2C-A25C6011590C}" dt="2021-02-15T14:08:27.368" v="743" actId="164"/>
          <ac:cxnSpMkLst>
            <pc:docMk/>
            <pc:sldMk cId="1075500619" sldId="1186"/>
            <ac:cxnSpMk id="141" creationId="{F3E98F8F-B58B-42B2-99F0-7D97DF0D80D7}"/>
          </ac:cxnSpMkLst>
        </pc:cxnChg>
      </pc:sldChg>
      <pc:sldChg chg="addSp delSp modSp new mod">
        <pc:chgData name="Bharathan RS" userId="706073c2-2f96-4834-abe1-5e79b2917229" providerId="ADAL" clId="{DCD2D0BC-5C11-44F0-BF2C-A25C6011590C}" dt="2021-02-14T11:53:22.692" v="67" actId="165"/>
        <pc:sldMkLst>
          <pc:docMk/>
          <pc:sldMk cId="1024960357" sldId="1187"/>
        </pc:sldMkLst>
        <pc:spChg chg="del">
          <ac:chgData name="Bharathan RS" userId="706073c2-2f96-4834-abe1-5e79b2917229" providerId="ADAL" clId="{DCD2D0BC-5C11-44F0-BF2C-A25C6011590C}" dt="2021-02-14T11:31:04.804" v="2" actId="478"/>
          <ac:spMkLst>
            <pc:docMk/>
            <pc:sldMk cId="1024960357" sldId="1187"/>
            <ac:spMk id="2" creationId="{217A64E5-AA58-43D5-8A3D-C5A9A10DA458}"/>
          </ac:spMkLst>
        </pc:spChg>
        <pc:spChg chg="del">
          <ac:chgData name="Bharathan RS" userId="706073c2-2f96-4834-abe1-5e79b2917229" providerId="ADAL" clId="{DCD2D0BC-5C11-44F0-BF2C-A25C6011590C}" dt="2021-02-14T11:31:04.040" v="1" actId="478"/>
          <ac:spMkLst>
            <pc:docMk/>
            <pc:sldMk cId="1024960357" sldId="1187"/>
            <ac:spMk id="3" creationId="{8C2A9203-F53F-4CAC-A544-43BF1F7B6FF1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5" creationId="{54A6A1F0-78B5-4CE9-8BC8-7699C8733513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6" creationId="{0F940167-1888-4A3F-9852-36B08E951DB3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11" creationId="{7E93FB1B-B46E-47B7-B56D-293A4D456B39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12" creationId="{7ACDFC2D-2113-4835-9A04-65DEDEDA0CB0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14" creationId="{A41FA570-40B5-4104-9155-D43D6BB960C7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15" creationId="{2B9A4A30-C277-46A9-995A-F85AE3995C8F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17" creationId="{25128EFD-7954-4CA9-AD10-357C657F7ACF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18" creationId="{C13FE684-761B-427F-B101-C94FB739E8BD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23" creationId="{44DBEF05-435D-4C38-8C2C-F08B36D5B489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33" creationId="{76AA5A04-CE24-4F73-B327-1E8348570D0C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34" creationId="{9DA4D805-0816-4CEB-8C67-062FFB51BF6D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36" creationId="{FA02E156-4EE2-4296-B75B-0149A45B8521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37" creationId="{42F5F894-CA06-41F1-B20E-BCD96409AC39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39" creationId="{37786A19-C7BC-4427-9AEE-B89BFAF661C5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40" creationId="{458344D5-6ABF-4DAC-B7C0-1F2B597ABF07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45" creationId="{05A81188-E0C1-4640-AC31-7FE14B1CAF5D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46" creationId="{6AC553ED-F51B-4276-BA23-4EF1918CBD6F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51" creationId="{A082E4EA-B925-46DC-A6CB-308CF2712657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53" creationId="{EE59BAFF-5BCF-435D-B74D-FEF5F530B12E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54" creationId="{D1F40D57-9DFF-45B6-9E03-5C8E3E56AB60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57" creationId="{EB882270-054A-4DFC-A526-F510DC30FB39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58" creationId="{610F9DB3-E98B-4BEE-B6AA-93B5A7E4E03E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66" creationId="{3DD8E807-91AC-4466-9B94-5488C1D1699D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67" creationId="{132B18F3-FB57-4C53-A43F-66D8F6BB439C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71" creationId="{6F8A4C7C-59AE-4B95-85B6-5C8BDA71D1B0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72" creationId="{6223E562-FD05-4E95-B95C-55A3285B840B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78" creationId="{D92902D1-499A-488F-8B76-334470049A21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79" creationId="{53D6598A-5506-4E6B-B0BF-804B0F29700A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80" creationId="{D661CF0E-FD38-42A3-88D2-8F00865DE243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81" creationId="{F5144257-5D73-4140-96D8-6D44F91D91FB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83" creationId="{628BB3D4-2717-4EAB-8975-4467A061D561}"/>
          </ac:spMkLst>
        </pc:spChg>
        <pc:spChg chg="mod">
          <ac:chgData name="Bharathan RS" userId="706073c2-2f96-4834-abe1-5e79b2917229" providerId="ADAL" clId="{DCD2D0BC-5C11-44F0-BF2C-A25C6011590C}" dt="2021-02-14T11:31:06.439" v="3"/>
          <ac:spMkLst>
            <pc:docMk/>
            <pc:sldMk cId="1024960357" sldId="1187"/>
            <ac:spMk id="84" creationId="{2BFA14B4-9DF3-4D54-B186-4C373C5BAD69}"/>
          </ac:spMkLst>
        </pc:spChg>
        <pc:spChg chg="mod topLvl">
          <ac:chgData name="Bharathan RS" userId="706073c2-2f96-4834-abe1-5e79b2917229" providerId="ADAL" clId="{DCD2D0BC-5C11-44F0-BF2C-A25C6011590C}" dt="2021-02-14T11:32:06.779" v="8" actId="2711"/>
          <ac:spMkLst>
            <pc:docMk/>
            <pc:sldMk cId="1024960357" sldId="1187"/>
            <ac:spMk id="87" creationId="{9AE8E09A-AA51-44D4-8B08-4531A10F52BC}"/>
          </ac:spMkLst>
        </pc:spChg>
        <pc:spChg chg="mod topLvl">
          <ac:chgData name="Bharathan RS" userId="706073c2-2f96-4834-abe1-5e79b2917229" providerId="ADAL" clId="{DCD2D0BC-5C11-44F0-BF2C-A25C6011590C}" dt="2021-02-14T11:40:03.094" v="45" actId="113"/>
          <ac:spMkLst>
            <pc:docMk/>
            <pc:sldMk cId="1024960357" sldId="1187"/>
            <ac:spMk id="88" creationId="{C56BC6F1-0D25-4B3D-9936-7B7E7F07047A}"/>
          </ac:spMkLst>
        </pc:spChg>
        <pc:spChg chg="mod topLvl">
          <ac:chgData name="Bharathan RS" userId="706073c2-2f96-4834-abe1-5e79b2917229" providerId="ADAL" clId="{DCD2D0BC-5C11-44F0-BF2C-A25C6011590C}" dt="2021-02-14T11:32:06.779" v="8" actId="2711"/>
          <ac:spMkLst>
            <pc:docMk/>
            <pc:sldMk cId="1024960357" sldId="1187"/>
            <ac:spMk id="93" creationId="{5FA15912-1B2F-42F7-B568-69511D01D1C6}"/>
          </ac:spMkLst>
        </pc:spChg>
        <pc:spChg chg="mod topLvl">
          <ac:chgData name="Bharathan RS" userId="706073c2-2f96-4834-abe1-5e79b2917229" providerId="ADAL" clId="{DCD2D0BC-5C11-44F0-BF2C-A25C6011590C}" dt="2021-02-14T11:40:19.598" v="50" actId="113"/>
          <ac:spMkLst>
            <pc:docMk/>
            <pc:sldMk cId="1024960357" sldId="1187"/>
            <ac:spMk id="94" creationId="{BB23602F-FEDD-4445-B629-166076BD40DC}"/>
          </ac:spMkLst>
        </pc:spChg>
        <pc:spChg chg="mod topLvl">
          <ac:chgData name="Bharathan RS" userId="706073c2-2f96-4834-abe1-5e79b2917229" providerId="ADAL" clId="{DCD2D0BC-5C11-44F0-BF2C-A25C6011590C}" dt="2021-02-14T11:32:06.779" v="8" actId="2711"/>
          <ac:spMkLst>
            <pc:docMk/>
            <pc:sldMk cId="1024960357" sldId="1187"/>
            <ac:spMk id="96" creationId="{7E5E2122-A720-43CB-9BCB-97DD757F283E}"/>
          </ac:spMkLst>
        </pc:spChg>
        <pc:spChg chg="mod topLvl">
          <ac:chgData name="Bharathan RS" userId="706073c2-2f96-4834-abe1-5e79b2917229" providerId="ADAL" clId="{DCD2D0BC-5C11-44F0-BF2C-A25C6011590C}" dt="2021-02-14T11:40:00.867" v="44" actId="113"/>
          <ac:spMkLst>
            <pc:docMk/>
            <pc:sldMk cId="1024960357" sldId="1187"/>
            <ac:spMk id="97" creationId="{1FD9FB61-0EAD-4091-BBBE-60DEC56C8A0A}"/>
          </ac:spMkLst>
        </pc:spChg>
        <pc:spChg chg="mod topLvl">
          <ac:chgData name="Bharathan RS" userId="706073c2-2f96-4834-abe1-5e79b2917229" providerId="ADAL" clId="{DCD2D0BC-5C11-44F0-BF2C-A25C6011590C}" dt="2021-02-14T11:32:06.779" v="8" actId="2711"/>
          <ac:spMkLst>
            <pc:docMk/>
            <pc:sldMk cId="1024960357" sldId="1187"/>
            <ac:spMk id="99" creationId="{A8FFEF0E-6861-4912-8381-CCE93B3A5EAC}"/>
          </ac:spMkLst>
        </pc:spChg>
        <pc:spChg chg="mod topLvl">
          <ac:chgData name="Bharathan RS" userId="706073c2-2f96-4834-abe1-5e79b2917229" providerId="ADAL" clId="{DCD2D0BC-5C11-44F0-BF2C-A25C6011590C}" dt="2021-02-14T11:40:16.324" v="49" actId="20577"/>
          <ac:spMkLst>
            <pc:docMk/>
            <pc:sldMk cId="1024960357" sldId="1187"/>
            <ac:spMk id="100" creationId="{7322853C-8273-431E-A8BB-66FC0E2A07A4}"/>
          </ac:spMkLst>
        </pc:spChg>
        <pc:spChg chg="mod topLvl">
          <ac:chgData name="Bharathan RS" userId="706073c2-2f96-4834-abe1-5e79b2917229" providerId="ADAL" clId="{DCD2D0BC-5C11-44F0-BF2C-A25C6011590C}" dt="2021-02-14T11:32:06.779" v="8" actId="2711"/>
          <ac:spMkLst>
            <pc:docMk/>
            <pc:sldMk cId="1024960357" sldId="1187"/>
            <ac:spMk id="105" creationId="{AEF82DCC-C27D-4713-8BF5-7D93C0B2C318}"/>
          </ac:spMkLst>
        </pc:spChg>
        <pc:spChg chg="mod topLvl">
          <ac:chgData name="Bharathan RS" userId="706073c2-2f96-4834-abe1-5e79b2917229" providerId="ADAL" clId="{DCD2D0BC-5C11-44F0-BF2C-A25C6011590C}" dt="2021-02-14T11:52:38.727" v="62" actId="165"/>
          <ac:spMkLst>
            <pc:docMk/>
            <pc:sldMk cId="1024960357" sldId="1187"/>
            <ac:spMk id="115" creationId="{E6C1B3F3-AB93-4E3A-8A95-5753CE0F6D86}"/>
          </ac:spMkLst>
        </pc:spChg>
        <pc:spChg chg="mod topLvl">
          <ac:chgData name="Bharathan RS" userId="706073c2-2f96-4834-abe1-5e79b2917229" providerId="ADAL" clId="{DCD2D0BC-5C11-44F0-BF2C-A25C6011590C}" dt="2021-02-14T11:52:38.727" v="62" actId="165"/>
          <ac:spMkLst>
            <pc:docMk/>
            <pc:sldMk cId="1024960357" sldId="1187"/>
            <ac:spMk id="116" creationId="{33FB3A9D-FFAA-4FB5-A11C-AAE221364F1F}"/>
          </ac:spMkLst>
        </pc:spChg>
        <pc:spChg chg="mod topLvl">
          <ac:chgData name="Bharathan RS" userId="706073c2-2f96-4834-abe1-5e79b2917229" providerId="ADAL" clId="{DCD2D0BC-5C11-44F0-BF2C-A25C6011590C}" dt="2021-02-14T11:52:32.465" v="61" actId="165"/>
          <ac:spMkLst>
            <pc:docMk/>
            <pc:sldMk cId="1024960357" sldId="1187"/>
            <ac:spMk id="118" creationId="{E42E823B-3B8A-4450-AEAF-30022C5BE4D6}"/>
          </ac:spMkLst>
        </pc:spChg>
        <pc:spChg chg="mod topLvl">
          <ac:chgData name="Bharathan RS" userId="706073c2-2f96-4834-abe1-5e79b2917229" providerId="ADAL" clId="{DCD2D0BC-5C11-44F0-BF2C-A25C6011590C}" dt="2021-02-14T11:52:32.465" v="61" actId="165"/>
          <ac:spMkLst>
            <pc:docMk/>
            <pc:sldMk cId="1024960357" sldId="1187"/>
            <ac:spMk id="119" creationId="{5E0EAD11-4BAD-4B6F-BBF2-70776459A699}"/>
          </ac:spMkLst>
        </pc:spChg>
        <pc:spChg chg="mod topLvl">
          <ac:chgData name="Bharathan RS" userId="706073c2-2f96-4834-abe1-5e79b2917229" providerId="ADAL" clId="{DCD2D0BC-5C11-44F0-BF2C-A25C6011590C}" dt="2021-02-14T11:52:32.465" v="61" actId="165"/>
          <ac:spMkLst>
            <pc:docMk/>
            <pc:sldMk cId="1024960357" sldId="1187"/>
            <ac:spMk id="121" creationId="{5D919925-51D1-429E-BA93-C534CD93D7C1}"/>
          </ac:spMkLst>
        </pc:spChg>
        <pc:spChg chg="mod topLvl">
          <ac:chgData name="Bharathan RS" userId="706073c2-2f96-4834-abe1-5e79b2917229" providerId="ADAL" clId="{DCD2D0BC-5C11-44F0-BF2C-A25C6011590C}" dt="2021-02-14T11:52:32.465" v="61" actId="165"/>
          <ac:spMkLst>
            <pc:docMk/>
            <pc:sldMk cId="1024960357" sldId="1187"/>
            <ac:spMk id="122" creationId="{3645F313-5D08-49C7-9B9B-B778372C37C3}"/>
          </ac:spMkLst>
        </pc:spChg>
        <pc:spChg chg="mod topLvl">
          <ac:chgData name="Bharathan RS" userId="706073c2-2f96-4834-abe1-5e79b2917229" providerId="ADAL" clId="{DCD2D0BC-5C11-44F0-BF2C-A25C6011590C}" dt="2021-02-14T11:52:28.290" v="60" actId="165"/>
          <ac:spMkLst>
            <pc:docMk/>
            <pc:sldMk cId="1024960357" sldId="1187"/>
            <ac:spMk id="127" creationId="{6B49CEDD-560A-477F-860D-ADCCE26EC257}"/>
          </ac:spMkLst>
        </pc:spChg>
        <pc:spChg chg="mod topLvl">
          <ac:chgData name="Bharathan RS" userId="706073c2-2f96-4834-abe1-5e79b2917229" providerId="ADAL" clId="{DCD2D0BC-5C11-44F0-BF2C-A25C6011590C}" dt="2021-02-14T11:52:28.290" v="60" actId="165"/>
          <ac:spMkLst>
            <pc:docMk/>
            <pc:sldMk cId="1024960357" sldId="1187"/>
            <ac:spMk id="128" creationId="{052E10C9-E7D1-4B41-B115-439B3C71C9E3}"/>
          </ac:spMkLst>
        </pc:spChg>
        <pc:spChg chg="mod">
          <ac:chgData name="Bharathan RS" userId="706073c2-2f96-4834-abe1-5e79b2917229" providerId="ADAL" clId="{DCD2D0BC-5C11-44F0-BF2C-A25C6011590C}" dt="2021-02-14T11:52:38.727" v="62" actId="165"/>
          <ac:spMkLst>
            <pc:docMk/>
            <pc:sldMk cId="1024960357" sldId="1187"/>
            <ac:spMk id="133" creationId="{DCB61EFC-2827-44CE-97F1-AB52479273A1}"/>
          </ac:spMkLst>
        </pc:spChg>
        <pc:spChg chg="mod">
          <ac:chgData name="Bharathan RS" userId="706073c2-2f96-4834-abe1-5e79b2917229" providerId="ADAL" clId="{DCD2D0BC-5C11-44F0-BF2C-A25C6011590C}" dt="2021-02-14T11:52:38.727" v="62" actId="165"/>
          <ac:spMkLst>
            <pc:docMk/>
            <pc:sldMk cId="1024960357" sldId="1187"/>
            <ac:spMk id="135" creationId="{74EC171F-DA05-447C-9904-EAC06D7142DF}"/>
          </ac:spMkLst>
        </pc:spChg>
        <pc:spChg chg="mod">
          <ac:chgData name="Bharathan RS" userId="706073c2-2f96-4834-abe1-5e79b2917229" providerId="ADAL" clId="{DCD2D0BC-5C11-44F0-BF2C-A25C6011590C}" dt="2021-02-14T11:52:38.727" v="62" actId="165"/>
          <ac:spMkLst>
            <pc:docMk/>
            <pc:sldMk cId="1024960357" sldId="1187"/>
            <ac:spMk id="136" creationId="{67194C68-7A43-4B7B-8B8D-57A526B106A4}"/>
          </ac:spMkLst>
        </pc:spChg>
        <pc:spChg chg="mod">
          <ac:chgData name="Bharathan RS" userId="706073c2-2f96-4834-abe1-5e79b2917229" providerId="ADAL" clId="{DCD2D0BC-5C11-44F0-BF2C-A25C6011590C}" dt="2021-02-14T11:53:22.692" v="67" actId="165"/>
          <ac:spMkLst>
            <pc:docMk/>
            <pc:sldMk cId="1024960357" sldId="1187"/>
            <ac:spMk id="139" creationId="{CFDF3025-A73E-4F44-981B-EFD0BF2FD25E}"/>
          </ac:spMkLst>
        </pc:spChg>
        <pc:spChg chg="mod">
          <ac:chgData name="Bharathan RS" userId="706073c2-2f96-4834-abe1-5e79b2917229" providerId="ADAL" clId="{DCD2D0BC-5C11-44F0-BF2C-A25C6011590C}" dt="2021-02-14T11:53:22.692" v="67" actId="165"/>
          <ac:spMkLst>
            <pc:docMk/>
            <pc:sldMk cId="1024960357" sldId="1187"/>
            <ac:spMk id="140" creationId="{82497E20-2000-40F4-9E1C-FB1A05BFD000}"/>
          </ac:spMkLst>
        </pc:spChg>
        <pc:spChg chg="mod">
          <ac:chgData name="Bharathan RS" userId="706073c2-2f96-4834-abe1-5e79b2917229" providerId="ADAL" clId="{DCD2D0BC-5C11-44F0-BF2C-A25C6011590C}" dt="2021-02-14T11:52:38.727" v="62" actId="165"/>
          <ac:spMkLst>
            <pc:docMk/>
            <pc:sldMk cId="1024960357" sldId="1187"/>
            <ac:spMk id="148" creationId="{2F65A2E2-535C-4293-A7A1-50FA5B9E1B4C}"/>
          </ac:spMkLst>
        </pc:spChg>
        <pc:spChg chg="mod">
          <ac:chgData name="Bharathan RS" userId="706073c2-2f96-4834-abe1-5e79b2917229" providerId="ADAL" clId="{DCD2D0BC-5C11-44F0-BF2C-A25C6011590C}" dt="2021-02-14T11:52:38.727" v="62" actId="165"/>
          <ac:spMkLst>
            <pc:docMk/>
            <pc:sldMk cId="1024960357" sldId="1187"/>
            <ac:spMk id="149" creationId="{495D613C-8FEF-4E2D-B2D0-EB4C6B5E6310}"/>
          </ac:spMkLst>
        </pc:spChg>
        <pc:spChg chg="mod">
          <ac:chgData name="Bharathan RS" userId="706073c2-2f96-4834-abe1-5e79b2917229" providerId="ADAL" clId="{DCD2D0BC-5C11-44F0-BF2C-A25C6011590C}" dt="2021-02-14T11:53:07.925" v="65" actId="165"/>
          <ac:spMkLst>
            <pc:docMk/>
            <pc:sldMk cId="1024960357" sldId="1187"/>
            <ac:spMk id="153" creationId="{42E780FC-2D76-49D9-B413-657401B7D888}"/>
          </ac:spMkLst>
        </pc:spChg>
        <pc:spChg chg="mod">
          <ac:chgData name="Bharathan RS" userId="706073c2-2f96-4834-abe1-5e79b2917229" providerId="ADAL" clId="{DCD2D0BC-5C11-44F0-BF2C-A25C6011590C}" dt="2021-02-14T11:53:07.925" v="65" actId="165"/>
          <ac:spMkLst>
            <pc:docMk/>
            <pc:sldMk cId="1024960357" sldId="1187"/>
            <ac:spMk id="154" creationId="{8D20ABEE-0DE8-40B3-90F8-6BBC59F5B914}"/>
          </ac:spMkLst>
        </pc:spChg>
        <pc:spChg chg="mod">
          <ac:chgData name="Bharathan RS" userId="706073c2-2f96-4834-abe1-5e79b2917229" providerId="ADAL" clId="{DCD2D0BC-5C11-44F0-BF2C-A25C6011590C}" dt="2021-02-14T11:52:38.727" v="62" actId="165"/>
          <ac:spMkLst>
            <pc:docMk/>
            <pc:sldMk cId="1024960357" sldId="1187"/>
            <ac:spMk id="160" creationId="{BBE567E1-34A3-47B6-A880-52CB60DF0B28}"/>
          </ac:spMkLst>
        </pc:spChg>
        <pc:spChg chg="mod">
          <ac:chgData name="Bharathan RS" userId="706073c2-2f96-4834-abe1-5e79b2917229" providerId="ADAL" clId="{DCD2D0BC-5C11-44F0-BF2C-A25C6011590C}" dt="2021-02-14T11:52:38.727" v="62" actId="165"/>
          <ac:spMkLst>
            <pc:docMk/>
            <pc:sldMk cId="1024960357" sldId="1187"/>
            <ac:spMk id="161" creationId="{EFE859DF-4340-4B28-B8B0-50DAF25EA1B2}"/>
          </ac:spMkLst>
        </pc:spChg>
        <pc:spChg chg="mod topLvl">
          <ac:chgData name="Bharathan RS" userId="706073c2-2f96-4834-abe1-5e79b2917229" providerId="ADAL" clId="{DCD2D0BC-5C11-44F0-BF2C-A25C6011590C}" dt="2021-02-14T11:52:28.290" v="60" actId="165"/>
          <ac:spMkLst>
            <pc:docMk/>
            <pc:sldMk cId="1024960357" sldId="1187"/>
            <ac:spMk id="162" creationId="{19B8DDAF-6658-4863-9B36-CC784A12AA41}"/>
          </ac:spMkLst>
        </pc:spChg>
        <pc:spChg chg="mod topLvl">
          <ac:chgData name="Bharathan RS" userId="706073c2-2f96-4834-abe1-5e79b2917229" providerId="ADAL" clId="{DCD2D0BC-5C11-44F0-BF2C-A25C6011590C}" dt="2021-02-14T11:52:28.290" v="60" actId="165"/>
          <ac:spMkLst>
            <pc:docMk/>
            <pc:sldMk cId="1024960357" sldId="1187"/>
            <ac:spMk id="163" creationId="{2C0E9250-72A7-47E9-A95F-7D9A86023B8B}"/>
          </ac:spMkLst>
        </pc:spChg>
        <pc:spChg chg="mod topLvl">
          <ac:chgData name="Bharathan RS" userId="706073c2-2f96-4834-abe1-5e79b2917229" providerId="ADAL" clId="{DCD2D0BC-5C11-44F0-BF2C-A25C6011590C}" dt="2021-02-14T11:52:28.290" v="60" actId="165"/>
          <ac:spMkLst>
            <pc:docMk/>
            <pc:sldMk cId="1024960357" sldId="1187"/>
            <ac:spMk id="165" creationId="{E74F7D01-1CF7-434E-BC80-2E20FC95E8CF}"/>
          </ac:spMkLst>
        </pc:spChg>
        <pc:spChg chg="mod topLvl">
          <ac:chgData name="Bharathan RS" userId="706073c2-2f96-4834-abe1-5e79b2917229" providerId="ADAL" clId="{DCD2D0BC-5C11-44F0-BF2C-A25C6011590C}" dt="2021-02-14T11:52:28.290" v="60" actId="165"/>
          <ac:spMkLst>
            <pc:docMk/>
            <pc:sldMk cId="1024960357" sldId="1187"/>
            <ac:spMk id="166" creationId="{5D0FA2D9-B831-425C-9C08-FCABF0FACC6C}"/>
          </ac:spMkLst>
        </pc:spChg>
        <pc:spChg chg="add mod">
          <ac:chgData name="Bharathan RS" userId="706073c2-2f96-4834-abe1-5e79b2917229" providerId="ADAL" clId="{DCD2D0BC-5C11-44F0-BF2C-A25C6011590C}" dt="2021-02-14T11:32:06.779" v="8" actId="2711"/>
          <ac:spMkLst>
            <pc:docMk/>
            <pc:sldMk cId="1024960357" sldId="1187"/>
            <ac:spMk id="170" creationId="{B8247882-13DE-4C8A-BAC9-F22E52E004DC}"/>
          </ac:spMkLst>
        </pc:spChg>
        <pc:spChg chg="add mod">
          <ac:chgData name="Bharathan RS" userId="706073c2-2f96-4834-abe1-5e79b2917229" providerId="ADAL" clId="{DCD2D0BC-5C11-44F0-BF2C-A25C6011590C}" dt="2021-02-14T11:32:06.779" v="8" actId="2711"/>
          <ac:spMkLst>
            <pc:docMk/>
            <pc:sldMk cId="1024960357" sldId="1187"/>
            <ac:spMk id="171" creationId="{BC67F952-5C76-46DB-B409-1D2D8378AB22}"/>
          </ac:spMkLst>
        </pc:spChg>
        <pc:spChg chg="add mod">
          <ac:chgData name="Bharathan RS" userId="706073c2-2f96-4834-abe1-5e79b2917229" providerId="ADAL" clId="{DCD2D0BC-5C11-44F0-BF2C-A25C6011590C}" dt="2021-02-14T11:32:06.779" v="8" actId="2711"/>
          <ac:spMkLst>
            <pc:docMk/>
            <pc:sldMk cId="1024960357" sldId="1187"/>
            <ac:spMk id="175" creationId="{4DA63497-1556-4BE6-8589-909284082273}"/>
          </ac:spMkLst>
        </pc:spChg>
        <pc:spChg chg="add mod">
          <ac:chgData name="Bharathan RS" userId="706073c2-2f96-4834-abe1-5e79b2917229" providerId="ADAL" clId="{DCD2D0BC-5C11-44F0-BF2C-A25C6011590C}" dt="2021-02-14T11:32:06.779" v="8" actId="2711"/>
          <ac:spMkLst>
            <pc:docMk/>
            <pc:sldMk cId="1024960357" sldId="1187"/>
            <ac:spMk id="176" creationId="{8E32F1D2-6CC3-464A-9BBE-07D43E7A763C}"/>
          </ac:spMkLst>
        </pc:spChg>
        <pc:spChg chg="add mod">
          <ac:chgData name="Bharathan RS" userId="706073c2-2f96-4834-abe1-5e79b2917229" providerId="ADAL" clId="{DCD2D0BC-5C11-44F0-BF2C-A25C6011590C}" dt="2021-02-14T11:32:47.870" v="11" actId="113"/>
          <ac:spMkLst>
            <pc:docMk/>
            <pc:sldMk cId="1024960357" sldId="1187"/>
            <ac:spMk id="181" creationId="{79C52EA5-D324-40E7-8E82-E71CBA7CAF88}"/>
          </ac:spMkLst>
        </pc:spChg>
        <pc:spChg chg="add mod">
          <ac:chgData name="Bharathan RS" userId="706073c2-2f96-4834-abe1-5e79b2917229" providerId="ADAL" clId="{DCD2D0BC-5C11-44F0-BF2C-A25C6011590C}" dt="2021-02-14T11:32:06.779" v="8" actId="2711"/>
          <ac:spMkLst>
            <pc:docMk/>
            <pc:sldMk cId="1024960357" sldId="1187"/>
            <ac:spMk id="182" creationId="{D8C707E1-0660-4200-B2A5-033107AF5AAE}"/>
          </ac:spMkLst>
        </pc:spChg>
        <pc:grpChg chg="add del mod">
          <ac:chgData name="Bharathan RS" userId="706073c2-2f96-4834-abe1-5e79b2917229" providerId="ADAL" clId="{DCD2D0BC-5C11-44F0-BF2C-A25C6011590C}" dt="2021-02-14T11:31:08.476" v="4"/>
          <ac:grpSpMkLst>
            <pc:docMk/>
            <pc:sldMk cId="1024960357" sldId="1187"/>
            <ac:grpSpMk id="4" creationId="{D507A3A3-8713-4516-8CA3-F784C5C338E5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7" creationId="{41432922-4640-4811-AF82-0E92829200C1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8" creationId="{343C420D-7058-4C60-9CDB-2A9FA684B987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13" creationId="{40698A23-719A-4B9A-96BA-28908FDFDBA3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16" creationId="{C0B5B9F3-C1EA-43D7-BE4C-ACC794544E32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19" creationId="{7E91A286-1CF0-4080-9324-15D0847D3593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28" creationId="{D44D5ACC-0908-41E8-A952-E6488D42C2C2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29" creationId="{705A8BC8-D9ED-4D1D-8021-46CE849CE57B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30" creationId="{A6B68FB7-8DAB-45ED-8901-8DEAC86783DA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31" creationId="{07C443B0-1DFD-4F52-909A-98DCA0612F50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42" creationId="{3AE0E7A4-8875-474D-9EFD-91E0C18A4101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47" creationId="{33D191E6-E68E-4152-9197-EB725A06C2DF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48" creationId="{5EAEB681-600F-40F4-B64C-229F5D25CD9D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49" creationId="{9B03B96B-DFB6-4A2F-A90E-F93C204A8C75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50" creationId="{8AFE407E-5F14-47F5-9DFC-4A57A7432FA3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55" creationId="{76E33D91-C02F-4AC4-8940-E6BE144F6809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60" creationId="{FCF5D698-234B-4DD1-92FA-A52A9C5D46DF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63" creationId="{3E4DA391-B49F-49CC-A725-F70A7A2ABF83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64" creationId="{8B9D4404-B83A-4A3A-B93C-33FBAA8024A0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65" creationId="{7A976ABF-7D59-4F64-9791-14B161F8CBA9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69" creationId="{37E3FAF9-2856-43E1-A432-A6C1AB430155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74" creationId="{ADE67627-2C8B-4D4E-8174-ED653F53A13C}"/>
          </ac:grpSpMkLst>
        </pc:grpChg>
        <pc:grpChg chg="mod">
          <ac:chgData name="Bharathan RS" userId="706073c2-2f96-4834-abe1-5e79b2917229" providerId="ADAL" clId="{DCD2D0BC-5C11-44F0-BF2C-A25C6011590C}" dt="2021-02-14T11:31:06.439" v="3"/>
          <ac:grpSpMkLst>
            <pc:docMk/>
            <pc:sldMk cId="1024960357" sldId="1187"/>
            <ac:grpSpMk id="76" creationId="{2B4708C7-B27A-4519-B59A-0E755876ABF6}"/>
          </ac:grpSpMkLst>
        </pc:grpChg>
        <pc:grpChg chg="add del mod">
          <ac:chgData name="Bharathan RS" userId="706073c2-2f96-4834-abe1-5e79b2917229" providerId="ADAL" clId="{DCD2D0BC-5C11-44F0-BF2C-A25C6011590C}" dt="2021-02-14T11:31:29.004" v="6" actId="165"/>
          <ac:grpSpMkLst>
            <pc:docMk/>
            <pc:sldMk cId="1024960357" sldId="1187"/>
            <ac:grpSpMk id="86" creationId="{82E091BC-4801-4E46-AA92-D0F3F0072C5B}"/>
          </ac:grpSpMkLst>
        </pc:grpChg>
        <pc:grpChg chg="del mod topLvl">
          <ac:chgData name="Bharathan RS" userId="706073c2-2f96-4834-abe1-5e79b2917229" providerId="ADAL" clId="{DCD2D0BC-5C11-44F0-BF2C-A25C6011590C}" dt="2021-02-14T11:52:28.290" v="60" actId="165"/>
          <ac:grpSpMkLst>
            <pc:docMk/>
            <pc:sldMk cId="1024960357" sldId="1187"/>
            <ac:grpSpMk id="89" creationId="{280F8251-1064-4976-B4AC-1DDA492B486D}"/>
          </ac:grpSpMkLst>
        </pc:grpChg>
        <pc:grpChg chg="del mod topLvl">
          <ac:chgData name="Bharathan RS" userId="706073c2-2f96-4834-abe1-5e79b2917229" providerId="ADAL" clId="{DCD2D0BC-5C11-44F0-BF2C-A25C6011590C}" dt="2021-02-14T11:52:28.290" v="60" actId="165"/>
          <ac:grpSpMkLst>
            <pc:docMk/>
            <pc:sldMk cId="1024960357" sldId="1187"/>
            <ac:grpSpMk id="90" creationId="{08754B02-0891-4E85-B55C-CC1C02E12423}"/>
          </ac:grpSpMkLst>
        </pc:grpChg>
        <pc:grpChg chg="del mod topLvl">
          <ac:chgData name="Bharathan RS" userId="706073c2-2f96-4834-abe1-5e79b2917229" providerId="ADAL" clId="{DCD2D0BC-5C11-44F0-BF2C-A25C6011590C}" dt="2021-02-14T11:52:28.290" v="60" actId="165"/>
          <ac:grpSpMkLst>
            <pc:docMk/>
            <pc:sldMk cId="1024960357" sldId="1187"/>
            <ac:grpSpMk id="95" creationId="{BDC5827A-FD86-4391-B3A8-360F67A29AF1}"/>
          </ac:grpSpMkLst>
        </pc:grpChg>
        <pc:grpChg chg="del mod topLvl">
          <ac:chgData name="Bharathan RS" userId="706073c2-2f96-4834-abe1-5e79b2917229" providerId="ADAL" clId="{DCD2D0BC-5C11-44F0-BF2C-A25C6011590C}" dt="2021-02-14T11:52:28.290" v="60" actId="165"/>
          <ac:grpSpMkLst>
            <pc:docMk/>
            <pc:sldMk cId="1024960357" sldId="1187"/>
            <ac:grpSpMk id="98" creationId="{C8EA0B22-D70F-45B8-8F16-F8172ADC0576}"/>
          </ac:grpSpMkLst>
        </pc:grpChg>
        <pc:grpChg chg="del mod topLvl">
          <ac:chgData name="Bharathan RS" userId="706073c2-2f96-4834-abe1-5e79b2917229" providerId="ADAL" clId="{DCD2D0BC-5C11-44F0-BF2C-A25C6011590C}" dt="2021-02-14T11:52:28.290" v="60" actId="165"/>
          <ac:grpSpMkLst>
            <pc:docMk/>
            <pc:sldMk cId="1024960357" sldId="1187"/>
            <ac:grpSpMk id="101" creationId="{90AE81CF-0D23-4051-BAFE-6C4F531800DB}"/>
          </ac:grpSpMkLst>
        </pc:grpChg>
        <pc:grpChg chg="del mod topLvl">
          <ac:chgData name="Bharathan RS" userId="706073c2-2f96-4834-abe1-5e79b2917229" providerId="ADAL" clId="{DCD2D0BC-5C11-44F0-BF2C-A25C6011590C}" dt="2021-02-14T11:52:32.465" v="61" actId="165"/>
          <ac:grpSpMkLst>
            <pc:docMk/>
            <pc:sldMk cId="1024960357" sldId="1187"/>
            <ac:grpSpMk id="110" creationId="{0EF5A54C-12FC-496A-B78B-31862DCD25D2}"/>
          </ac:grpSpMkLst>
        </pc:grpChg>
        <pc:grpChg chg="del mod topLvl">
          <ac:chgData name="Bharathan RS" userId="706073c2-2f96-4834-abe1-5e79b2917229" providerId="ADAL" clId="{DCD2D0BC-5C11-44F0-BF2C-A25C6011590C}" dt="2021-02-14T11:52:32.465" v="61" actId="165"/>
          <ac:grpSpMkLst>
            <pc:docMk/>
            <pc:sldMk cId="1024960357" sldId="1187"/>
            <ac:grpSpMk id="111" creationId="{6D0155C4-18D6-4CB5-AD30-88074DAC4300}"/>
          </ac:grpSpMkLst>
        </pc:grpChg>
        <pc:grpChg chg="del mod topLvl">
          <ac:chgData name="Bharathan RS" userId="706073c2-2f96-4834-abe1-5e79b2917229" providerId="ADAL" clId="{DCD2D0BC-5C11-44F0-BF2C-A25C6011590C}" dt="2021-02-14T11:52:32.465" v="61" actId="165"/>
          <ac:grpSpMkLst>
            <pc:docMk/>
            <pc:sldMk cId="1024960357" sldId="1187"/>
            <ac:grpSpMk id="112" creationId="{FC5198C4-3FFB-4387-A6F7-75B0BE465934}"/>
          </ac:grpSpMkLst>
        </pc:grpChg>
        <pc:grpChg chg="del mod topLvl">
          <ac:chgData name="Bharathan RS" userId="706073c2-2f96-4834-abe1-5e79b2917229" providerId="ADAL" clId="{DCD2D0BC-5C11-44F0-BF2C-A25C6011590C}" dt="2021-02-14T11:52:38.727" v="62" actId="165"/>
          <ac:grpSpMkLst>
            <pc:docMk/>
            <pc:sldMk cId="1024960357" sldId="1187"/>
            <ac:grpSpMk id="113" creationId="{CF126FA8-625C-4AEE-BA33-ACE9A8445850}"/>
          </ac:grpSpMkLst>
        </pc:grpChg>
        <pc:grpChg chg="del mod topLvl">
          <ac:chgData name="Bharathan RS" userId="706073c2-2f96-4834-abe1-5e79b2917229" providerId="ADAL" clId="{DCD2D0BC-5C11-44F0-BF2C-A25C6011590C}" dt="2021-02-14T11:52:38.727" v="62" actId="165"/>
          <ac:grpSpMkLst>
            <pc:docMk/>
            <pc:sldMk cId="1024960357" sldId="1187"/>
            <ac:grpSpMk id="124" creationId="{7A050723-7F64-4E7E-B9B9-E6295DDB7BE4}"/>
          </ac:grpSpMkLst>
        </pc:grpChg>
        <pc:grpChg chg="del mod topLvl">
          <ac:chgData name="Bharathan RS" userId="706073c2-2f96-4834-abe1-5e79b2917229" providerId="ADAL" clId="{DCD2D0BC-5C11-44F0-BF2C-A25C6011590C}" dt="2021-02-14T11:53:22.692" v="67" actId="165"/>
          <ac:grpSpMkLst>
            <pc:docMk/>
            <pc:sldMk cId="1024960357" sldId="1187"/>
            <ac:grpSpMk id="129" creationId="{1878DFFC-0A81-41A0-9377-B523446C57AB}"/>
          </ac:grpSpMkLst>
        </pc:grpChg>
        <pc:grpChg chg="mod topLvl">
          <ac:chgData name="Bharathan RS" userId="706073c2-2f96-4834-abe1-5e79b2917229" providerId="ADAL" clId="{DCD2D0BC-5C11-44F0-BF2C-A25C6011590C}" dt="2021-02-14T11:52:38.727" v="62" actId="165"/>
          <ac:grpSpMkLst>
            <pc:docMk/>
            <pc:sldMk cId="1024960357" sldId="1187"/>
            <ac:grpSpMk id="130" creationId="{4D068F00-D480-4EA9-B897-43F27752191B}"/>
          </ac:grpSpMkLst>
        </pc:grpChg>
        <pc:grpChg chg="mod">
          <ac:chgData name="Bharathan RS" userId="706073c2-2f96-4834-abe1-5e79b2917229" providerId="ADAL" clId="{DCD2D0BC-5C11-44F0-BF2C-A25C6011590C}" dt="2021-02-14T11:52:38.727" v="62" actId="165"/>
          <ac:grpSpMkLst>
            <pc:docMk/>
            <pc:sldMk cId="1024960357" sldId="1187"/>
            <ac:grpSpMk id="131" creationId="{4E5F00B2-6AC4-47E8-9BCD-75107E97FC1F}"/>
          </ac:grpSpMkLst>
        </pc:grpChg>
        <pc:grpChg chg="mod">
          <ac:chgData name="Bharathan RS" userId="706073c2-2f96-4834-abe1-5e79b2917229" providerId="ADAL" clId="{DCD2D0BC-5C11-44F0-BF2C-A25C6011590C}" dt="2021-02-14T11:52:38.727" v="62" actId="165"/>
          <ac:grpSpMkLst>
            <pc:docMk/>
            <pc:sldMk cId="1024960357" sldId="1187"/>
            <ac:grpSpMk id="132" creationId="{659C6692-C3B5-4B73-BA7F-9E22FD960FE1}"/>
          </ac:grpSpMkLst>
        </pc:grpChg>
        <pc:grpChg chg="mod topLvl">
          <ac:chgData name="Bharathan RS" userId="706073c2-2f96-4834-abe1-5e79b2917229" providerId="ADAL" clId="{DCD2D0BC-5C11-44F0-BF2C-A25C6011590C}" dt="2021-02-14T11:53:22.692" v="67" actId="165"/>
          <ac:grpSpMkLst>
            <pc:docMk/>
            <pc:sldMk cId="1024960357" sldId="1187"/>
            <ac:grpSpMk id="137" creationId="{759C080B-E5A4-420C-846C-42DA14997E71}"/>
          </ac:grpSpMkLst>
        </pc:grpChg>
        <pc:grpChg chg="del mod topLvl">
          <ac:chgData name="Bharathan RS" userId="706073c2-2f96-4834-abe1-5e79b2917229" providerId="ADAL" clId="{DCD2D0BC-5C11-44F0-BF2C-A25C6011590C}" dt="2021-02-14T11:52:38.727" v="62" actId="165"/>
          <ac:grpSpMkLst>
            <pc:docMk/>
            <pc:sldMk cId="1024960357" sldId="1187"/>
            <ac:grpSpMk id="142" creationId="{4DFFE038-9221-482A-A036-8A44A6057E46}"/>
          </ac:grpSpMkLst>
        </pc:grpChg>
        <pc:grpChg chg="mod topLvl">
          <ac:chgData name="Bharathan RS" userId="706073c2-2f96-4834-abe1-5e79b2917229" providerId="ADAL" clId="{DCD2D0BC-5C11-44F0-BF2C-A25C6011590C}" dt="2021-02-14T11:52:38.727" v="62" actId="165"/>
          <ac:grpSpMkLst>
            <pc:docMk/>
            <pc:sldMk cId="1024960357" sldId="1187"/>
            <ac:grpSpMk id="145" creationId="{E400008C-5985-45AF-BFDA-71CE93BBEEEC}"/>
          </ac:grpSpMkLst>
        </pc:grpChg>
        <pc:grpChg chg="del mod topLvl">
          <ac:chgData name="Bharathan RS" userId="706073c2-2f96-4834-abe1-5e79b2917229" providerId="ADAL" clId="{DCD2D0BC-5C11-44F0-BF2C-A25C6011590C}" dt="2021-02-14T11:53:07.925" v="65" actId="165"/>
          <ac:grpSpMkLst>
            <pc:docMk/>
            <pc:sldMk cId="1024960357" sldId="1187"/>
            <ac:grpSpMk id="146" creationId="{FF57D78C-531D-49DB-8F24-DA607AE68B08}"/>
          </ac:grpSpMkLst>
        </pc:grpChg>
        <pc:grpChg chg="mod topLvl">
          <ac:chgData name="Bharathan RS" userId="706073c2-2f96-4834-abe1-5e79b2917229" providerId="ADAL" clId="{DCD2D0BC-5C11-44F0-BF2C-A25C6011590C}" dt="2021-02-14T11:52:38.727" v="62" actId="165"/>
          <ac:grpSpMkLst>
            <pc:docMk/>
            <pc:sldMk cId="1024960357" sldId="1187"/>
            <ac:grpSpMk id="147" creationId="{8D0C0838-D0F8-449C-B63F-8FFD90DA8B54}"/>
          </ac:grpSpMkLst>
        </pc:grpChg>
        <pc:grpChg chg="mod topLvl">
          <ac:chgData name="Bharathan RS" userId="706073c2-2f96-4834-abe1-5e79b2917229" providerId="ADAL" clId="{DCD2D0BC-5C11-44F0-BF2C-A25C6011590C}" dt="2021-02-14T11:53:07.925" v="65" actId="165"/>
          <ac:grpSpMkLst>
            <pc:docMk/>
            <pc:sldMk cId="1024960357" sldId="1187"/>
            <ac:grpSpMk id="151" creationId="{E045E0F2-98C4-4C56-83A9-11ABB26D3032}"/>
          </ac:grpSpMkLst>
        </pc:grpChg>
        <pc:grpChg chg="mod">
          <ac:chgData name="Bharathan RS" userId="706073c2-2f96-4834-abe1-5e79b2917229" providerId="ADAL" clId="{DCD2D0BC-5C11-44F0-BF2C-A25C6011590C}" dt="2021-02-14T11:52:38.727" v="62" actId="165"/>
          <ac:grpSpMkLst>
            <pc:docMk/>
            <pc:sldMk cId="1024960357" sldId="1187"/>
            <ac:grpSpMk id="156" creationId="{B299B037-2209-4A13-ADD7-4569BDD2FFCE}"/>
          </ac:grpSpMkLst>
        </pc:grpChg>
        <pc:grpChg chg="mod">
          <ac:chgData name="Bharathan RS" userId="706073c2-2f96-4834-abe1-5e79b2917229" providerId="ADAL" clId="{DCD2D0BC-5C11-44F0-BF2C-A25C6011590C}" dt="2021-02-14T11:52:38.727" v="62" actId="165"/>
          <ac:grpSpMkLst>
            <pc:docMk/>
            <pc:sldMk cId="1024960357" sldId="1187"/>
            <ac:grpSpMk id="158" creationId="{CEBC3CE4-A754-493E-B6AD-0CE8F3D0F925}"/>
          </ac:grpSpMkLst>
        </pc:grpChg>
        <pc:picChg chg="mod">
          <ac:chgData name="Bharathan RS" userId="706073c2-2f96-4834-abe1-5e79b2917229" providerId="ADAL" clId="{DCD2D0BC-5C11-44F0-BF2C-A25C6011590C}" dt="2021-02-14T11:31:06.439" v="3"/>
          <ac:picMkLst>
            <pc:docMk/>
            <pc:sldMk cId="1024960357" sldId="1187"/>
            <ac:picMk id="25" creationId="{93E23038-DAC5-4ECF-ABE2-BBEEE300C373}"/>
          </ac:picMkLst>
        </pc:picChg>
        <pc:picChg chg="mod">
          <ac:chgData name="Bharathan RS" userId="706073c2-2f96-4834-abe1-5e79b2917229" providerId="ADAL" clId="{DCD2D0BC-5C11-44F0-BF2C-A25C6011590C}" dt="2021-02-14T11:31:06.439" v="3"/>
          <ac:picMkLst>
            <pc:docMk/>
            <pc:sldMk cId="1024960357" sldId="1187"/>
            <ac:picMk id="26" creationId="{09364D04-60BA-48C1-A494-D21A19B9F730}"/>
          </ac:picMkLst>
        </pc:picChg>
        <pc:picChg chg="mod">
          <ac:chgData name="Bharathan RS" userId="706073c2-2f96-4834-abe1-5e79b2917229" providerId="ADAL" clId="{DCD2D0BC-5C11-44F0-BF2C-A25C6011590C}" dt="2021-02-14T11:31:06.439" v="3"/>
          <ac:picMkLst>
            <pc:docMk/>
            <pc:sldMk cId="1024960357" sldId="1187"/>
            <ac:picMk id="27" creationId="{E85A2366-25A7-448B-A3CD-A2DE06B5370A}"/>
          </ac:picMkLst>
        </pc:picChg>
        <pc:picChg chg="mod">
          <ac:chgData name="Bharathan RS" userId="706073c2-2f96-4834-abe1-5e79b2917229" providerId="ADAL" clId="{DCD2D0BC-5C11-44F0-BF2C-A25C6011590C}" dt="2021-02-14T11:31:06.439" v="3"/>
          <ac:picMkLst>
            <pc:docMk/>
            <pc:sldMk cId="1024960357" sldId="1187"/>
            <ac:picMk id="32" creationId="{55F42A4F-719D-47FD-9F84-3943D79FABCA}"/>
          </ac:picMkLst>
        </pc:picChg>
        <pc:picChg chg="mod">
          <ac:chgData name="Bharathan RS" userId="706073c2-2f96-4834-abe1-5e79b2917229" providerId="ADAL" clId="{DCD2D0BC-5C11-44F0-BF2C-A25C6011590C}" dt="2021-02-14T11:31:06.439" v="3"/>
          <ac:picMkLst>
            <pc:docMk/>
            <pc:sldMk cId="1024960357" sldId="1187"/>
            <ac:picMk id="52" creationId="{E6D9D8E2-D193-4F61-B01F-0C3AD9F2FC6B}"/>
          </ac:picMkLst>
        </pc:picChg>
        <pc:picChg chg="mod">
          <ac:chgData name="Bharathan RS" userId="706073c2-2f96-4834-abe1-5e79b2917229" providerId="ADAL" clId="{DCD2D0BC-5C11-44F0-BF2C-A25C6011590C}" dt="2021-02-14T11:31:06.439" v="3"/>
          <ac:picMkLst>
            <pc:docMk/>
            <pc:sldMk cId="1024960357" sldId="1187"/>
            <ac:picMk id="56" creationId="{69814B70-0DB1-4F68-9CED-C43084CBF511}"/>
          </ac:picMkLst>
        </pc:picChg>
        <pc:picChg chg="mod">
          <ac:chgData name="Bharathan RS" userId="706073c2-2f96-4834-abe1-5e79b2917229" providerId="ADAL" clId="{DCD2D0BC-5C11-44F0-BF2C-A25C6011590C}" dt="2021-02-14T11:31:06.439" v="3"/>
          <ac:picMkLst>
            <pc:docMk/>
            <pc:sldMk cId="1024960357" sldId="1187"/>
            <ac:picMk id="70" creationId="{CD75DF29-F78B-483C-AA0C-7A72E6BD9126}"/>
          </ac:picMkLst>
        </pc:picChg>
        <pc:picChg chg="mod">
          <ac:chgData name="Bharathan RS" userId="706073c2-2f96-4834-abe1-5e79b2917229" providerId="ADAL" clId="{DCD2D0BC-5C11-44F0-BF2C-A25C6011590C}" dt="2021-02-14T11:31:06.439" v="3"/>
          <ac:picMkLst>
            <pc:docMk/>
            <pc:sldMk cId="1024960357" sldId="1187"/>
            <ac:picMk id="75" creationId="{6CCB63FB-0A5D-47D4-A596-27349BC069E4}"/>
          </ac:picMkLst>
        </pc:picChg>
        <pc:picChg chg="mod">
          <ac:chgData name="Bharathan RS" userId="706073c2-2f96-4834-abe1-5e79b2917229" providerId="ADAL" clId="{DCD2D0BC-5C11-44F0-BF2C-A25C6011590C}" dt="2021-02-14T11:31:06.439" v="3"/>
          <ac:picMkLst>
            <pc:docMk/>
            <pc:sldMk cId="1024960357" sldId="1187"/>
            <ac:picMk id="77" creationId="{287559D5-BD27-4D66-BCB8-C7F00885AEAD}"/>
          </ac:picMkLst>
        </pc:picChg>
        <pc:picChg chg="mod topLvl">
          <ac:chgData name="Bharathan RS" userId="706073c2-2f96-4834-abe1-5e79b2917229" providerId="ADAL" clId="{DCD2D0BC-5C11-44F0-BF2C-A25C6011590C}" dt="2021-02-14T11:31:29.004" v="6" actId="165"/>
          <ac:picMkLst>
            <pc:docMk/>
            <pc:sldMk cId="1024960357" sldId="1187"/>
            <ac:picMk id="107" creationId="{BA951204-4D6A-4B00-B7C6-E00BE95F13DA}"/>
          </ac:picMkLst>
        </pc:picChg>
        <pc:picChg chg="mod topLvl">
          <ac:chgData name="Bharathan RS" userId="706073c2-2f96-4834-abe1-5e79b2917229" providerId="ADAL" clId="{DCD2D0BC-5C11-44F0-BF2C-A25C6011590C}" dt="2021-02-14T11:31:29.004" v="6" actId="165"/>
          <ac:picMkLst>
            <pc:docMk/>
            <pc:sldMk cId="1024960357" sldId="1187"/>
            <ac:picMk id="108" creationId="{E1A45BD5-C180-48EE-BF1D-82F984E1CCD9}"/>
          </ac:picMkLst>
        </pc:picChg>
        <pc:picChg chg="mod topLvl">
          <ac:chgData name="Bharathan RS" userId="706073c2-2f96-4834-abe1-5e79b2917229" providerId="ADAL" clId="{DCD2D0BC-5C11-44F0-BF2C-A25C6011590C}" dt="2021-02-14T11:31:29.004" v="6" actId="165"/>
          <ac:picMkLst>
            <pc:docMk/>
            <pc:sldMk cId="1024960357" sldId="1187"/>
            <ac:picMk id="109" creationId="{94BBE941-D778-4C23-BCCF-F8FE33C9B914}"/>
          </ac:picMkLst>
        </pc:picChg>
        <pc:picChg chg="mod topLvl">
          <ac:chgData name="Bharathan RS" userId="706073c2-2f96-4834-abe1-5e79b2917229" providerId="ADAL" clId="{DCD2D0BC-5C11-44F0-BF2C-A25C6011590C}" dt="2021-02-14T11:52:32.465" v="61" actId="165"/>
          <ac:picMkLst>
            <pc:docMk/>
            <pc:sldMk cId="1024960357" sldId="1187"/>
            <ac:picMk id="114" creationId="{37A5582B-A7F5-4093-9BDA-CE915A0B651F}"/>
          </ac:picMkLst>
        </pc:picChg>
        <pc:picChg chg="mod">
          <ac:chgData name="Bharathan RS" userId="706073c2-2f96-4834-abe1-5e79b2917229" providerId="ADAL" clId="{DCD2D0BC-5C11-44F0-BF2C-A25C6011590C}" dt="2021-02-14T11:52:38.727" v="62" actId="165"/>
          <ac:picMkLst>
            <pc:docMk/>
            <pc:sldMk cId="1024960357" sldId="1187"/>
            <ac:picMk id="134" creationId="{419B2F27-1216-4C3D-B289-115AA832F9E1}"/>
          </ac:picMkLst>
        </pc:picChg>
        <pc:picChg chg="mod topLvl">
          <ac:chgData name="Bharathan RS" userId="706073c2-2f96-4834-abe1-5e79b2917229" providerId="ADAL" clId="{DCD2D0BC-5C11-44F0-BF2C-A25C6011590C}" dt="2021-02-14T11:53:22.692" v="67" actId="165"/>
          <ac:picMkLst>
            <pc:docMk/>
            <pc:sldMk cId="1024960357" sldId="1187"/>
            <ac:picMk id="138" creationId="{912DFF4D-1D1E-42B6-9252-357DBF203417}"/>
          </ac:picMkLst>
        </pc:picChg>
        <pc:picChg chg="mod topLvl">
          <ac:chgData name="Bharathan RS" userId="706073c2-2f96-4834-abe1-5e79b2917229" providerId="ADAL" clId="{DCD2D0BC-5C11-44F0-BF2C-A25C6011590C}" dt="2021-02-14T11:53:07.925" v="65" actId="165"/>
          <ac:picMkLst>
            <pc:docMk/>
            <pc:sldMk cId="1024960357" sldId="1187"/>
            <ac:picMk id="152" creationId="{3A9FB5DA-F400-48F6-A3C5-C6E225411F2F}"/>
          </ac:picMkLst>
        </pc:picChg>
        <pc:picChg chg="mod">
          <ac:chgData name="Bharathan RS" userId="706073c2-2f96-4834-abe1-5e79b2917229" providerId="ADAL" clId="{DCD2D0BC-5C11-44F0-BF2C-A25C6011590C}" dt="2021-02-14T11:52:38.727" v="62" actId="165"/>
          <ac:picMkLst>
            <pc:docMk/>
            <pc:sldMk cId="1024960357" sldId="1187"/>
            <ac:picMk id="157" creationId="{D1534689-35ED-4B12-B744-7236BC3E5857}"/>
          </ac:picMkLst>
        </pc:picChg>
        <pc:picChg chg="mod">
          <ac:chgData name="Bharathan RS" userId="706073c2-2f96-4834-abe1-5e79b2917229" providerId="ADAL" clId="{DCD2D0BC-5C11-44F0-BF2C-A25C6011590C}" dt="2021-02-14T11:52:38.727" v="62" actId="165"/>
          <ac:picMkLst>
            <pc:docMk/>
            <pc:sldMk cId="1024960357" sldId="1187"/>
            <ac:picMk id="159" creationId="{1D1DCB37-2FF4-479B-AA04-B931464CB800}"/>
          </ac:picMkLst>
        </pc:picChg>
        <pc:picChg chg="add mod">
          <ac:chgData name="Bharathan RS" userId="706073c2-2f96-4834-abe1-5e79b2917229" providerId="ADAL" clId="{DCD2D0BC-5C11-44F0-BF2C-A25C6011590C}" dt="2021-02-14T11:31:15.484" v="5"/>
          <ac:picMkLst>
            <pc:docMk/>
            <pc:sldMk cId="1024960357" sldId="1187"/>
            <ac:picMk id="173" creationId="{C558EB28-F55A-47D0-A218-0CB7D32C3A89}"/>
          </ac:picMkLst>
        </pc:picChg>
        <pc:picChg chg="add mod">
          <ac:chgData name="Bharathan RS" userId="706073c2-2f96-4834-abe1-5e79b2917229" providerId="ADAL" clId="{DCD2D0BC-5C11-44F0-BF2C-A25C6011590C}" dt="2021-02-14T11:31:15.484" v="5"/>
          <ac:picMkLst>
            <pc:docMk/>
            <pc:sldMk cId="1024960357" sldId="1187"/>
            <ac:picMk id="178" creationId="{6F6C18EC-F122-4BDB-AA0E-7B6F37DB9C2D}"/>
          </ac:picMkLst>
        </pc:picChg>
        <pc:picChg chg="add mod">
          <ac:chgData name="Bharathan RS" userId="706073c2-2f96-4834-abe1-5e79b2917229" providerId="ADAL" clId="{DCD2D0BC-5C11-44F0-BF2C-A25C6011590C}" dt="2021-02-14T11:31:15.484" v="5"/>
          <ac:picMkLst>
            <pc:docMk/>
            <pc:sldMk cId="1024960357" sldId="1187"/>
            <ac:picMk id="184" creationId="{8886DDE4-DA25-4D41-9156-2E9E9B254106}"/>
          </ac:picMkLst>
        </pc:picChg>
        <pc:picChg chg="add mod">
          <ac:chgData name="Bharathan RS" userId="706073c2-2f96-4834-abe1-5e79b2917229" providerId="ADAL" clId="{DCD2D0BC-5C11-44F0-BF2C-A25C6011590C}" dt="2021-02-14T11:31:15.484" v="5"/>
          <ac:picMkLst>
            <pc:docMk/>
            <pc:sldMk cId="1024960357" sldId="1187"/>
            <ac:picMk id="185" creationId="{47937633-C0DF-4BA5-9C93-1FE1B43B65AE}"/>
          </ac:picMkLst>
        </pc:picChg>
        <pc:picChg chg="add mod">
          <ac:chgData name="Bharathan RS" userId="706073c2-2f96-4834-abe1-5e79b2917229" providerId="ADAL" clId="{DCD2D0BC-5C11-44F0-BF2C-A25C6011590C}" dt="2021-02-14T11:31:15.484" v="5"/>
          <ac:picMkLst>
            <pc:docMk/>
            <pc:sldMk cId="1024960357" sldId="1187"/>
            <ac:picMk id="186" creationId="{42ADDC4F-DE08-4BAE-A8E5-69E214426A12}"/>
          </ac:picMkLst>
        </pc:pic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9" creationId="{484C5E98-00CE-4CC2-A2F5-315BC428C3AC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10" creationId="{BF7A2F98-2B47-426A-B3F7-494F5286125C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20" creationId="{730475DB-AEB1-4662-A56A-55162497A04C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21" creationId="{E0915E82-60AE-438C-AF7F-C319423A3844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22" creationId="{A0579222-F98E-48EB-812D-3F4EB9E3DA01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24" creationId="{C5EA2417-B676-40BF-B115-9CB5C56FBB07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35" creationId="{7ED83A67-5948-4FB1-9209-45C7DA35FA2C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38" creationId="{068824C7-551E-423F-B24A-4151E46E97D5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41" creationId="{A7AF1F1F-8F1E-4443-BD03-66CEF069A7BA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43" creationId="{16F89C99-DC6E-4328-9DAD-C932B957DCCA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44" creationId="{47BAC3C5-14EC-41BF-AB91-839E90E0C53D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59" creationId="{2CB53088-30E5-4C3E-B81A-97BC47E521EB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61" creationId="{A707345E-085C-4D41-BBBC-C7A76CECC6E9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62" creationId="{005E1002-E16D-4ABF-8A7B-19DDC74B4D9F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68" creationId="{66CBFE59-9781-478E-9BAC-F2F83C41358F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73" creationId="{6076054C-01A4-456F-A003-559E987D8214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82" creationId="{F80CA44B-C2D6-449B-A8C6-87DEA0CA6E21}"/>
          </ac:cxnSpMkLst>
        </pc:cxnChg>
        <pc:cxnChg chg="mod">
          <ac:chgData name="Bharathan RS" userId="706073c2-2f96-4834-abe1-5e79b2917229" providerId="ADAL" clId="{DCD2D0BC-5C11-44F0-BF2C-A25C6011590C}" dt="2021-02-14T11:31:06.439" v="3"/>
          <ac:cxnSpMkLst>
            <pc:docMk/>
            <pc:sldMk cId="1024960357" sldId="1187"/>
            <ac:cxnSpMk id="85" creationId="{046E4FC7-AEFF-4C13-8F4E-B470438A0126}"/>
          </ac:cxnSpMkLst>
        </pc:cxnChg>
        <pc:cxnChg chg="mod topLvl">
          <ac:chgData name="Bharathan RS" userId="706073c2-2f96-4834-abe1-5e79b2917229" providerId="ADAL" clId="{DCD2D0BC-5C11-44F0-BF2C-A25C6011590C}" dt="2021-02-14T11:31:29.004" v="6" actId="165"/>
          <ac:cxnSpMkLst>
            <pc:docMk/>
            <pc:sldMk cId="1024960357" sldId="1187"/>
            <ac:cxnSpMk id="91" creationId="{A97E94B5-A4C0-4F64-85EF-CEAC542FAEF2}"/>
          </ac:cxnSpMkLst>
        </pc:cxnChg>
        <pc:cxnChg chg="mod topLvl">
          <ac:chgData name="Bharathan RS" userId="706073c2-2f96-4834-abe1-5e79b2917229" providerId="ADAL" clId="{DCD2D0BC-5C11-44F0-BF2C-A25C6011590C}" dt="2021-02-14T11:31:29.004" v="6" actId="165"/>
          <ac:cxnSpMkLst>
            <pc:docMk/>
            <pc:sldMk cId="1024960357" sldId="1187"/>
            <ac:cxnSpMk id="92" creationId="{4ADA0AB1-5E76-4786-AE5F-9214BBDF8BE8}"/>
          </ac:cxnSpMkLst>
        </pc:cxnChg>
        <pc:cxnChg chg="mod topLvl">
          <ac:chgData name="Bharathan RS" userId="706073c2-2f96-4834-abe1-5e79b2917229" providerId="ADAL" clId="{DCD2D0BC-5C11-44F0-BF2C-A25C6011590C}" dt="2021-02-14T11:31:29.004" v="6" actId="165"/>
          <ac:cxnSpMkLst>
            <pc:docMk/>
            <pc:sldMk cId="1024960357" sldId="1187"/>
            <ac:cxnSpMk id="102" creationId="{9004F362-48E6-4C6C-8674-EBF1999363FB}"/>
          </ac:cxnSpMkLst>
        </pc:cxnChg>
        <pc:cxnChg chg="mod topLvl">
          <ac:chgData name="Bharathan RS" userId="706073c2-2f96-4834-abe1-5e79b2917229" providerId="ADAL" clId="{DCD2D0BC-5C11-44F0-BF2C-A25C6011590C}" dt="2021-02-14T11:31:29.004" v="6" actId="165"/>
          <ac:cxnSpMkLst>
            <pc:docMk/>
            <pc:sldMk cId="1024960357" sldId="1187"/>
            <ac:cxnSpMk id="103" creationId="{2BEFB327-06EE-405F-B368-15EFC30EC031}"/>
          </ac:cxnSpMkLst>
        </pc:cxnChg>
        <pc:cxnChg chg="mod topLvl">
          <ac:chgData name="Bharathan RS" userId="706073c2-2f96-4834-abe1-5e79b2917229" providerId="ADAL" clId="{DCD2D0BC-5C11-44F0-BF2C-A25C6011590C}" dt="2021-02-14T11:31:29.004" v="6" actId="165"/>
          <ac:cxnSpMkLst>
            <pc:docMk/>
            <pc:sldMk cId="1024960357" sldId="1187"/>
            <ac:cxnSpMk id="104" creationId="{0C081CD6-648F-4299-8A04-E9C5A877B15A}"/>
          </ac:cxnSpMkLst>
        </pc:cxnChg>
        <pc:cxnChg chg="mod topLvl">
          <ac:chgData name="Bharathan RS" userId="706073c2-2f96-4834-abe1-5e79b2917229" providerId="ADAL" clId="{DCD2D0BC-5C11-44F0-BF2C-A25C6011590C}" dt="2021-02-14T11:31:29.004" v="6" actId="165"/>
          <ac:cxnSpMkLst>
            <pc:docMk/>
            <pc:sldMk cId="1024960357" sldId="1187"/>
            <ac:cxnSpMk id="106" creationId="{D4054DEF-0A86-491F-B5A4-5D515A86BB3A}"/>
          </ac:cxnSpMkLst>
        </pc:cxnChg>
        <pc:cxnChg chg="mod topLvl">
          <ac:chgData name="Bharathan RS" userId="706073c2-2f96-4834-abe1-5e79b2917229" providerId="ADAL" clId="{DCD2D0BC-5C11-44F0-BF2C-A25C6011590C}" dt="2021-02-14T11:52:38.727" v="62" actId="165"/>
          <ac:cxnSpMkLst>
            <pc:docMk/>
            <pc:sldMk cId="1024960357" sldId="1187"/>
            <ac:cxnSpMk id="117" creationId="{ABDF6C01-E91E-48B0-AF7A-57988A978753}"/>
          </ac:cxnSpMkLst>
        </pc:cxnChg>
        <pc:cxnChg chg="mod topLvl">
          <ac:chgData name="Bharathan RS" userId="706073c2-2f96-4834-abe1-5e79b2917229" providerId="ADAL" clId="{DCD2D0BC-5C11-44F0-BF2C-A25C6011590C}" dt="2021-02-14T11:52:32.465" v="61" actId="165"/>
          <ac:cxnSpMkLst>
            <pc:docMk/>
            <pc:sldMk cId="1024960357" sldId="1187"/>
            <ac:cxnSpMk id="120" creationId="{C6901E79-A7E7-4F87-AF12-2F3456D9DAF6}"/>
          </ac:cxnSpMkLst>
        </pc:cxnChg>
        <pc:cxnChg chg="mod topLvl">
          <ac:chgData name="Bharathan RS" userId="706073c2-2f96-4834-abe1-5e79b2917229" providerId="ADAL" clId="{DCD2D0BC-5C11-44F0-BF2C-A25C6011590C}" dt="2021-02-14T11:52:32.465" v="61" actId="165"/>
          <ac:cxnSpMkLst>
            <pc:docMk/>
            <pc:sldMk cId="1024960357" sldId="1187"/>
            <ac:cxnSpMk id="123" creationId="{6B7FC82D-EB73-45B6-8840-7F47BE3FE17C}"/>
          </ac:cxnSpMkLst>
        </pc:cxnChg>
        <pc:cxnChg chg="mod topLvl">
          <ac:chgData name="Bharathan RS" userId="706073c2-2f96-4834-abe1-5e79b2917229" providerId="ADAL" clId="{DCD2D0BC-5C11-44F0-BF2C-A25C6011590C}" dt="2021-02-14T11:52:28.290" v="60" actId="165"/>
          <ac:cxnSpMkLst>
            <pc:docMk/>
            <pc:sldMk cId="1024960357" sldId="1187"/>
            <ac:cxnSpMk id="125" creationId="{ADD959D5-720A-49FF-AA98-60BF5B1BA768}"/>
          </ac:cxnSpMkLst>
        </pc:cxnChg>
        <pc:cxnChg chg="mod topLvl">
          <ac:chgData name="Bharathan RS" userId="706073c2-2f96-4834-abe1-5e79b2917229" providerId="ADAL" clId="{DCD2D0BC-5C11-44F0-BF2C-A25C6011590C}" dt="2021-02-14T11:52:28.290" v="60" actId="165"/>
          <ac:cxnSpMkLst>
            <pc:docMk/>
            <pc:sldMk cId="1024960357" sldId="1187"/>
            <ac:cxnSpMk id="126" creationId="{1A614A71-0F9F-422B-9EEC-68ADBD1220FA}"/>
          </ac:cxnSpMkLst>
        </pc:cxnChg>
        <pc:cxnChg chg="mod">
          <ac:chgData name="Bharathan RS" userId="706073c2-2f96-4834-abe1-5e79b2917229" providerId="ADAL" clId="{DCD2D0BC-5C11-44F0-BF2C-A25C6011590C}" dt="2021-02-14T11:53:22.692" v="67" actId="165"/>
          <ac:cxnSpMkLst>
            <pc:docMk/>
            <pc:sldMk cId="1024960357" sldId="1187"/>
            <ac:cxnSpMk id="141" creationId="{A2FD6A86-431E-42C3-A11D-D16C827A8D87}"/>
          </ac:cxnSpMkLst>
        </pc:cxnChg>
        <pc:cxnChg chg="mod topLvl">
          <ac:chgData name="Bharathan RS" userId="706073c2-2f96-4834-abe1-5e79b2917229" providerId="ADAL" clId="{DCD2D0BC-5C11-44F0-BF2C-A25C6011590C}" dt="2021-02-14T11:52:28.290" v="60" actId="165"/>
          <ac:cxnSpMkLst>
            <pc:docMk/>
            <pc:sldMk cId="1024960357" sldId="1187"/>
            <ac:cxnSpMk id="143" creationId="{40790246-606C-44A5-B00B-10D663AD22F8}"/>
          </ac:cxnSpMkLst>
        </pc:cxnChg>
        <pc:cxnChg chg="mod topLvl">
          <ac:chgData name="Bharathan RS" userId="706073c2-2f96-4834-abe1-5e79b2917229" providerId="ADAL" clId="{DCD2D0BC-5C11-44F0-BF2C-A25C6011590C}" dt="2021-02-14T11:52:28.290" v="60" actId="165"/>
          <ac:cxnSpMkLst>
            <pc:docMk/>
            <pc:sldMk cId="1024960357" sldId="1187"/>
            <ac:cxnSpMk id="144" creationId="{964799DC-60E9-483E-A049-0210AFE79063}"/>
          </ac:cxnSpMkLst>
        </pc:cxnChg>
        <pc:cxnChg chg="mod">
          <ac:chgData name="Bharathan RS" userId="706073c2-2f96-4834-abe1-5e79b2917229" providerId="ADAL" clId="{DCD2D0BC-5C11-44F0-BF2C-A25C6011590C}" dt="2021-02-14T11:52:38.727" v="62" actId="165"/>
          <ac:cxnSpMkLst>
            <pc:docMk/>
            <pc:sldMk cId="1024960357" sldId="1187"/>
            <ac:cxnSpMk id="150" creationId="{BC930E5B-D085-4CFE-8D38-635DAABB504D}"/>
          </ac:cxnSpMkLst>
        </pc:cxnChg>
        <pc:cxnChg chg="mod">
          <ac:chgData name="Bharathan RS" userId="706073c2-2f96-4834-abe1-5e79b2917229" providerId="ADAL" clId="{DCD2D0BC-5C11-44F0-BF2C-A25C6011590C}" dt="2021-02-14T11:53:07.925" v="65" actId="165"/>
          <ac:cxnSpMkLst>
            <pc:docMk/>
            <pc:sldMk cId="1024960357" sldId="1187"/>
            <ac:cxnSpMk id="155" creationId="{202F513A-CB27-47A9-9771-EAC82C8C0B9A}"/>
          </ac:cxnSpMkLst>
        </pc:cxnChg>
        <pc:cxnChg chg="mod topLvl">
          <ac:chgData name="Bharathan RS" userId="706073c2-2f96-4834-abe1-5e79b2917229" providerId="ADAL" clId="{DCD2D0BC-5C11-44F0-BF2C-A25C6011590C}" dt="2021-02-14T11:52:28.290" v="60" actId="165"/>
          <ac:cxnSpMkLst>
            <pc:docMk/>
            <pc:sldMk cId="1024960357" sldId="1187"/>
            <ac:cxnSpMk id="164" creationId="{3B4D503D-C5DD-4442-A998-4A34EE9C3F6C}"/>
          </ac:cxnSpMkLst>
        </pc:cxnChg>
        <pc:cxnChg chg="mod topLvl">
          <ac:chgData name="Bharathan RS" userId="706073c2-2f96-4834-abe1-5e79b2917229" providerId="ADAL" clId="{DCD2D0BC-5C11-44F0-BF2C-A25C6011590C}" dt="2021-02-14T11:52:28.290" v="60" actId="165"/>
          <ac:cxnSpMkLst>
            <pc:docMk/>
            <pc:sldMk cId="1024960357" sldId="1187"/>
            <ac:cxnSpMk id="167" creationId="{1E5E759D-8F11-42C2-BF70-CA959F1FEE32}"/>
          </ac:cxnSpMkLst>
        </pc:cxnChg>
        <pc:cxnChg chg="add mod">
          <ac:chgData name="Bharathan RS" userId="706073c2-2f96-4834-abe1-5e79b2917229" providerId="ADAL" clId="{DCD2D0BC-5C11-44F0-BF2C-A25C6011590C}" dt="2021-02-14T11:31:15.484" v="5"/>
          <ac:cxnSpMkLst>
            <pc:docMk/>
            <pc:sldMk cId="1024960357" sldId="1187"/>
            <ac:cxnSpMk id="168" creationId="{9C26EDD2-DD81-43CF-98AD-9EC5E0D3C752}"/>
          </ac:cxnSpMkLst>
        </pc:cxnChg>
        <pc:cxnChg chg="add mod">
          <ac:chgData name="Bharathan RS" userId="706073c2-2f96-4834-abe1-5e79b2917229" providerId="ADAL" clId="{DCD2D0BC-5C11-44F0-BF2C-A25C6011590C}" dt="2021-02-14T11:31:15.484" v="5"/>
          <ac:cxnSpMkLst>
            <pc:docMk/>
            <pc:sldMk cId="1024960357" sldId="1187"/>
            <ac:cxnSpMk id="169" creationId="{AFAF362F-841C-42ED-AE20-F2F74349F060}"/>
          </ac:cxnSpMkLst>
        </pc:cxnChg>
        <pc:cxnChg chg="add mod">
          <ac:chgData name="Bharathan RS" userId="706073c2-2f96-4834-abe1-5e79b2917229" providerId="ADAL" clId="{DCD2D0BC-5C11-44F0-BF2C-A25C6011590C}" dt="2021-02-14T11:31:15.484" v="5"/>
          <ac:cxnSpMkLst>
            <pc:docMk/>
            <pc:sldMk cId="1024960357" sldId="1187"/>
            <ac:cxnSpMk id="172" creationId="{D36CA6A6-9E45-461A-BF47-1D92CFFE1AB4}"/>
          </ac:cxnSpMkLst>
        </pc:cxnChg>
        <pc:cxnChg chg="add mod">
          <ac:chgData name="Bharathan RS" userId="706073c2-2f96-4834-abe1-5e79b2917229" providerId="ADAL" clId="{DCD2D0BC-5C11-44F0-BF2C-A25C6011590C}" dt="2021-02-14T11:31:15.484" v="5"/>
          <ac:cxnSpMkLst>
            <pc:docMk/>
            <pc:sldMk cId="1024960357" sldId="1187"/>
            <ac:cxnSpMk id="174" creationId="{6A7039D0-FEFF-4C3E-A8D4-F50D3284C8C0}"/>
          </ac:cxnSpMkLst>
        </pc:cxnChg>
        <pc:cxnChg chg="add mod">
          <ac:chgData name="Bharathan RS" userId="706073c2-2f96-4834-abe1-5e79b2917229" providerId="ADAL" clId="{DCD2D0BC-5C11-44F0-BF2C-A25C6011590C}" dt="2021-02-14T11:31:15.484" v="5"/>
          <ac:cxnSpMkLst>
            <pc:docMk/>
            <pc:sldMk cId="1024960357" sldId="1187"/>
            <ac:cxnSpMk id="177" creationId="{EDAC1444-A85F-44EB-9913-247B8A6D3AAE}"/>
          </ac:cxnSpMkLst>
        </pc:cxnChg>
        <pc:cxnChg chg="add mod">
          <ac:chgData name="Bharathan RS" userId="706073c2-2f96-4834-abe1-5e79b2917229" providerId="ADAL" clId="{DCD2D0BC-5C11-44F0-BF2C-A25C6011590C}" dt="2021-02-14T11:31:15.484" v="5"/>
          <ac:cxnSpMkLst>
            <pc:docMk/>
            <pc:sldMk cId="1024960357" sldId="1187"/>
            <ac:cxnSpMk id="179" creationId="{1B75F7D4-07A4-4556-988B-856EFB0B29E3}"/>
          </ac:cxnSpMkLst>
        </pc:cxnChg>
        <pc:cxnChg chg="add mod">
          <ac:chgData name="Bharathan RS" userId="706073c2-2f96-4834-abe1-5e79b2917229" providerId="ADAL" clId="{DCD2D0BC-5C11-44F0-BF2C-A25C6011590C}" dt="2021-02-14T11:31:15.484" v="5"/>
          <ac:cxnSpMkLst>
            <pc:docMk/>
            <pc:sldMk cId="1024960357" sldId="1187"/>
            <ac:cxnSpMk id="180" creationId="{0788B2DA-2C58-4B0D-8D76-EACAEC4E237C}"/>
          </ac:cxnSpMkLst>
        </pc:cxnChg>
        <pc:cxnChg chg="add mod">
          <ac:chgData name="Bharathan RS" userId="706073c2-2f96-4834-abe1-5e79b2917229" providerId="ADAL" clId="{DCD2D0BC-5C11-44F0-BF2C-A25C6011590C}" dt="2021-02-14T11:31:15.484" v="5"/>
          <ac:cxnSpMkLst>
            <pc:docMk/>
            <pc:sldMk cId="1024960357" sldId="1187"/>
            <ac:cxnSpMk id="183" creationId="{6DA30E73-0341-4252-843A-AE592A352B6D}"/>
          </ac:cxnSpMkLst>
        </pc:cxnChg>
      </pc:sldChg>
      <pc:sldChg chg="addSp delSp modSp new del mod">
        <pc:chgData name="Bharathan RS" userId="706073c2-2f96-4834-abe1-5e79b2917229" providerId="ADAL" clId="{DCD2D0BC-5C11-44F0-BF2C-A25C6011590C}" dt="2021-02-14T11:44:34.706" v="55" actId="47"/>
        <pc:sldMkLst>
          <pc:docMk/>
          <pc:sldMk cId="796861513" sldId="1188"/>
        </pc:sldMkLst>
        <pc:spChg chg="del">
          <ac:chgData name="Bharathan RS" userId="706073c2-2f96-4834-abe1-5e79b2917229" providerId="ADAL" clId="{DCD2D0BC-5C11-44F0-BF2C-A25C6011590C}" dt="2021-02-14T11:33:39.282" v="15" actId="478"/>
          <ac:spMkLst>
            <pc:docMk/>
            <pc:sldMk cId="796861513" sldId="1188"/>
            <ac:spMk id="2" creationId="{2EBE9875-33E1-4F59-B513-A1CA339E2204}"/>
          </ac:spMkLst>
        </pc:spChg>
        <pc:spChg chg="del">
          <ac:chgData name="Bharathan RS" userId="706073c2-2f96-4834-abe1-5e79b2917229" providerId="ADAL" clId="{DCD2D0BC-5C11-44F0-BF2C-A25C6011590C}" dt="2021-02-14T11:33:39.282" v="15" actId="478"/>
          <ac:spMkLst>
            <pc:docMk/>
            <pc:sldMk cId="796861513" sldId="1188"/>
            <ac:spMk id="3" creationId="{64FDD0D1-5AA3-41E3-A7F1-60D38844D909}"/>
          </ac:spMkLst>
        </pc:spChg>
        <pc:spChg chg="add del mod">
          <ac:chgData name="Bharathan RS" userId="706073c2-2f96-4834-abe1-5e79b2917229" providerId="ADAL" clId="{DCD2D0BC-5C11-44F0-BF2C-A25C6011590C}" dt="2021-02-14T11:33:45.813" v="17"/>
          <ac:spMkLst>
            <pc:docMk/>
            <pc:sldMk cId="796861513" sldId="1188"/>
            <ac:spMk id="4" creationId="{5BF42450-1196-4459-8ABF-E290844987B4}"/>
          </ac:spMkLst>
        </pc:spChg>
        <pc:spChg chg="mod">
          <ac:chgData name="Bharathan RS" userId="706073c2-2f96-4834-abe1-5e79b2917229" providerId="ADAL" clId="{DCD2D0BC-5C11-44F0-BF2C-A25C6011590C}" dt="2021-02-14T11:35:48.506" v="39" actId="14100"/>
          <ac:spMkLst>
            <pc:docMk/>
            <pc:sldMk cId="796861513" sldId="1188"/>
            <ac:spMk id="6" creationId="{A7C2C314-8B88-40EA-ADA9-A5C3FF874371}"/>
          </ac:spMkLst>
        </pc:spChg>
        <pc:spChg chg="mod">
          <ac:chgData name="Bharathan RS" userId="706073c2-2f96-4834-abe1-5e79b2917229" providerId="ADAL" clId="{DCD2D0BC-5C11-44F0-BF2C-A25C6011590C}" dt="2021-02-14T11:36:03.090" v="42" actId="1076"/>
          <ac:spMkLst>
            <pc:docMk/>
            <pc:sldMk cId="796861513" sldId="1188"/>
            <ac:spMk id="7" creationId="{266C9A1C-55AE-4AE8-8387-4773B33E4CA2}"/>
          </ac:spMkLst>
        </pc:spChg>
        <pc:spChg chg="add mod">
          <ac:chgData name="Bharathan RS" userId="706073c2-2f96-4834-abe1-5e79b2917229" providerId="ADAL" clId="{DCD2D0BC-5C11-44F0-BF2C-A25C6011590C}" dt="2021-02-14T11:36:31.282" v="43" actId="164"/>
          <ac:spMkLst>
            <pc:docMk/>
            <pc:sldMk cId="796861513" sldId="1188"/>
            <ac:spMk id="11" creationId="{8612D4CA-722F-4137-B986-E121E4931900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13" creationId="{B32B9843-F20D-4C74-8557-0E48DCD380A1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14" creationId="{B909B054-AC53-4926-A625-755277325507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16" creationId="{6AFE50C4-15D1-48BC-B37D-A56B0A91188A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17" creationId="{8FFC15A5-2BF2-416F-BF55-625E59E02082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20" creationId="{A8DF84F8-BE53-4224-A6DD-A8EBDF7066EA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21" creationId="{B11120C6-8874-4613-8481-470AFC46121E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25" creationId="{D0777D2B-415C-40C1-8FB2-C564C18EE867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26" creationId="{187685AF-E2F8-4F8C-90AE-52A62A06E4C2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34" creationId="{8895ED0D-5E18-4487-8DC1-2CB0F54B4B26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35" creationId="{AF14A7DD-639B-439B-BC55-B9CFAF01D4AD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39" creationId="{258CF9E2-245A-437B-977A-D3A5D1A25021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40" creationId="{FEA50EC5-25E9-40F0-A018-E11813BF63AA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46" creationId="{14565BE6-27F3-4196-8847-7ED1EFBAD5FC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47" creationId="{4C87CCF2-8F23-41FA-9CAA-AC3FF0F9F8B5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48" creationId="{FFFCEE97-EB6E-4C26-94CD-5C18EB9409B0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49" creationId="{AE81C6FD-6F97-4EEF-9505-AA2B4F627628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54" creationId="{108C3A95-4D0F-4BEE-9FCB-99DE6337CCFA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55" creationId="{068C6743-F096-4BF1-8C55-26ACFC92395A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60" creationId="{C405406E-8E31-45CE-A78A-C32F58488DF4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62" creationId="{33C4DADF-9187-4BC9-BC2B-B8686AE0B9AF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63" creationId="{599E0B21-4C77-410A-8C76-40AB1324D7C6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66" creationId="{471635B5-D2CA-4B81-8E58-C60F34D4288C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67" creationId="{444E0CA0-DAB1-40C0-B21F-A103B04A0B67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69" creationId="{775A54D7-C968-4A70-B424-526554BE49D8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70" creationId="{B65EF78E-9A41-4B11-9D72-8DC5B067A894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77" creationId="{E83C7D49-20C8-4353-802F-5F2FFC9D557B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78" creationId="{B28B0466-23BA-4001-AD52-B8D84D97ACD7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80" creationId="{CE0D9463-FF12-4A69-BF72-5AD9886D1F32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81" creationId="{0B96F425-93B6-4549-A17C-BC0773D5514C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83" creationId="{4FFE8C1F-5CAF-4E56-8E7F-5A47E267F42B}"/>
          </ac:spMkLst>
        </pc:spChg>
        <pc:spChg chg="mod">
          <ac:chgData name="Bharathan RS" userId="706073c2-2f96-4834-abe1-5e79b2917229" providerId="ADAL" clId="{DCD2D0BC-5C11-44F0-BF2C-A25C6011590C}" dt="2021-02-14T11:43:57.117" v="52"/>
          <ac:spMkLst>
            <pc:docMk/>
            <pc:sldMk cId="796861513" sldId="1188"/>
            <ac:spMk id="84" creationId="{517A8B60-2DEB-4511-B55A-8D7A93B4BF96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89" creationId="{C8952B6D-23CA-411F-9D63-7310BFD1B4E5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96" creationId="{FBC962D0-78D6-45A4-9859-D20ED96B4E33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97" creationId="{95E0F0B6-4C64-4B01-8900-E6EE45EBD668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101" creationId="{1E98C89E-18A9-4E17-9063-9CA8F0C69662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102" creationId="{CE1161F8-F6AD-4B43-B2B1-4E5D77FFD585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107" creationId="{B06965D0-593A-4F0F-8E9F-36C03416C500}"/>
          </ac:spMkLst>
        </pc:spChg>
        <pc:spChg chg="add del mod">
          <ac:chgData name="Bharathan RS" userId="706073c2-2f96-4834-abe1-5e79b2917229" providerId="ADAL" clId="{DCD2D0BC-5C11-44F0-BF2C-A25C6011590C}" dt="2021-02-14T11:44:00.492" v="54"/>
          <ac:spMkLst>
            <pc:docMk/>
            <pc:sldMk cId="796861513" sldId="1188"/>
            <ac:spMk id="108" creationId="{F69906D6-13E9-42BF-8BFD-4D625329E221}"/>
          </ac:spMkLst>
        </pc:spChg>
        <pc:grpChg chg="add mod">
          <ac:chgData name="Bharathan RS" userId="706073c2-2f96-4834-abe1-5e79b2917229" providerId="ADAL" clId="{DCD2D0BC-5C11-44F0-BF2C-A25C6011590C}" dt="2021-02-14T11:36:31.282" v="43" actId="164"/>
          <ac:grpSpMkLst>
            <pc:docMk/>
            <pc:sldMk cId="796861513" sldId="1188"/>
            <ac:grpSpMk id="5" creationId="{C52D9159-A8C7-49AA-BEB9-A2AC20824D46}"/>
          </ac:grpSpMkLst>
        </pc:grpChg>
        <pc:grpChg chg="add del mod">
          <ac:chgData name="Bharathan RS" userId="706073c2-2f96-4834-abe1-5e79b2917229" providerId="ADAL" clId="{DCD2D0BC-5C11-44F0-BF2C-A25C6011590C}" dt="2021-02-14T11:43:55.393" v="51" actId="478"/>
          <ac:grpSpMkLst>
            <pc:docMk/>
            <pc:sldMk cId="796861513" sldId="1188"/>
            <ac:grpSpMk id="12" creationId="{9AF2E85D-41EC-44D3-ABC4-E580EFAD7D90}"/>
          </ac:grpSpMkLst>
        </pc:grpChg>
        <pc:grpChg chg="add del mod">
          <ac:chgData name="Bharathan RS" userId="706073c2-2f96-4834-abe1-5e79b2917229" providerId="ADAL" clId="{DCD2D0BC-5C11-44F0-BF2C-A25C6011590C}" dt="2021-02-14T11:44:00.492" v="54"/>
          <ac:grpSpMkLst>
            <pc:docMk/>
            <pc:sldMk cId="796861513" sldId="1188"/>
            <ac:grpSpMk id="15" creationId="{DF7687E0-9A81-4B32-9AAA-02B554E94605}"/>
          </ac:grpSpMkLst>
        </pc:grpChg>
        <pc:grpChg chg="add del mod">
          <ac:chgData name="Bharathan RS" userId="706073c2-2f96-4834-abe1-5e79b2917229" providerId="ADAL" clId="{DCD2D0BC-5C11-44F0-BF2C-A25C6011590C}" dt="2021-02-14T11:44:00.492" v="54"/>
          <ac:grpSpMkLst>
            <pc:docMk/>
            <pc:sldMk cId="796861513" sldId="1188"/>
            <ac:grpSpMk id="19" creationId="{67C5FF84-49D9-45EE-B1C9-9CD1270ECFAE}"/>
          </ac:grpSpMkLst>
        </pc:grpChg>
        <pc:grpChg chg="add del mod">
          <ac:chgData name="Bharathan RS" userId="706073c2-2f96-4834-abe1-5e79b2917229" providerId="ADAL" clId="{DCD2D0BC-5C11-44F0-BF2C-A25C6011590C}" dt="2021-02-14T11:44:00.492" v="54"/>
          <ac:grpSpMkLst>
            <pc:docMk/>
            <pc:sldMk cId="796861513" sldId="1188"/>
            <ac:grpSpMk id="27" creationId="{591B2984-7FDD-4EDB-A30C-D29D528FF661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28" creationId="{C5D4D39D-8BC7-4F9D-927D-E3B764D327C7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31" creationId="{5C8D625A-2597-4F4D-A595-F9AAB0FABF88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32" creationId="{D97AFBBE-E839-44E1-BA84-AD638D6BC6EA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33" creationId="{1B1BCF86-BFE5-4DFB-BA7B-F9C83365FA11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37" creationId="{89A8BB50-DA2B-4693-B259-19BAA9922387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42" creationId="{66D8B94E-E7C1-48D1-8776-E8BA657313D0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44" creationId="{3545C25F-AFEA-40D3-B2B1-0423424AD095}"/>
          </ac:grpSpMkLst>
        </pc:grpChg>
        <pc:grpChg chg="add del mod">
          <ac:chgData name="Bharathan RS" userId="706073c2-2f96-4834-abe1-5e79b2917229" providerId="ADAL" clId="{DCD2D0BC-5C11-44F0-BF2C-A25C6011590C}" dt="2021-02-14T11:44:00.492" v="54"/>
          <ac:grpSpMkLst>
            <pc:docMk/>
            <pc:sldMk cId="796861513" sldId="1188"/>
            <ac:grpSpMk id="50" creationId="{8A0D94E4-9885-4114-A810-42C93F6F5BBF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51" creationId="{84609F14-5BFA-49B2-B85A-EE92B14D1B1E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56" creationId="{36748EA0-A88F-49F0-99CF-8F1CC2A2D8AA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57" creationId="{341E180A-06B7-49FB-B50C-0A9C5F733A99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58" creationId="{0C8DB485-9616-4517-AE27-29166DF863A2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59" creationId="{DB84FAFC-42BF-4873-9985-C757D26001C1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64" creationId="{263BF143-F349-4D75-A348-E35D2C55D536}"/>
          </ac:grpSpMkLst>
        </pc:grpChg>
        <pc:grpChg chg="add del mod">
          <ac:chgData name="Bharathan RS" userId="706073c2-2f96-4834-abe1-5e79b2917229" providerId="ADAL" clId="{DCD2D0BC-5C11-44F0-BF2C-A25C6011590C}" dt="2021-02-14T11:44:00.492" v="54"/>
          <ac:grpSpMkLst>
            <pc:docMk/>
            <pc:sldMk cId="796861513" sldId="1188"/>
            <ac:grpSpMk id="71" creationId="{AF1F2E70-77D5-4159-B725-A846BE28698D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72" creationId="{A230E9AA-7551-4686-BF3D-946F8679BEAC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73" creationId="{E89E4060-AC27-45F8-815C-B233060E99D9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74" creationId="{1735D397-1974-40B5-9731-BEDCC94A6C0E}"/>
          </ac:grpSpMkLst>
        </pc:grpChg>
        <pc:grpChg chg="mod">
          <ac:chgData name="Bharathan RS" userId="706073c2-2f96-4834-abe1-5e79b2917229" providerId="ADAL" clId="{DCD2D0BC-5C11-44F0-BF2C-A25C6011590C}" dt="2021-02-14T11:43:57.117" v="52"/>
          <ac:grpSpMkLst>
            <pc:docMk/>
            <pc:sldMk cId="796861513" sldId="1188"/>
            <ac:grpSpMk id="75" creationId="{AFBF62B4-E7B2-4B59-8E5D-83FD488D6C8A}"/>
          </ac:grpSpMkLst>
        </pc:grpChg>
        <pc:picChg chg="add mod">
          <ac:chgData name="Bharathan RS" userId="706073c2-2f96-4834-abe1-5e79b2917229" providerId="ADAL" clId="{DCD2D0BC-5C11-44F0-BF2C-A25C6011590C}" dt="2021-02-14T11:36:31.282" v="43" actId="164"/>
          <ac:picMkLst>
            <pc:docMk/>
            <pc:sldMk cId="796861513" sldId="1188"/>
            <ac:picMk id="10" creationId="{4691741A-6FC0-44F8-BDE2-89BCF0ABD681}"/>
          </ac:picMkLst>
        </pc:picChg>
        <pc:picChg chg="mod">
          <ac:chgData name="Bharathan RS" userId="706073c2-2f96-4834-abe1-5e79b2917229" providerId="ADAL" clId="{DCD2D0BC-5C11-44F0-BF2C-A25C6011590C}" dt="2021-02-14T11:43:57.117" v="52"/>
          <ac:picMkLst>
            <pc:docMk/>
            <pc:sldMk cId="796861513" sldId="1188"/>
            <ac:picMk id="38" creationId="{4546DD0C-AF8B-44DA-9D22-780F0EA0E86C}"/>
          </ac:picMkLst>
        </pc:picChg>
        <pc:picChg chg="mod">
          <ac:chgData name="Bharathan RS" userId="706073c2-2f96-4834-abe1-5e79b2917229" providerId="ADAL" clId="{DCD2D0BC-5C11-44F0-BF2C-A25C6011590C}" dt="2021-02-14T11:43:57.117" v="52"/>
          <ac:picMkLst>
            <pc:docMk/>
            <pc:sldMk cId="796861513" sldId="1188"/>
            <ac:picMk id="43" creationId="{2EF0759B-33F8-4E53-A4E3-577F0DAD8C3A}"/>
          </ac:picMkLst>
        </pc:picChg>
        <pc:picChg chg="mod">
          <ac:chgData name="Bharathan RS" userId="706073c2-2f96-4834-abe1-5e79b2917229" providerId="ADAL" clId="{DCD2D0BC-5C11-44F0-BF2C-A25C6011590C}" dt="2021-02-14T11:43:57.117" v="52"/>
          <ac:picMkLst>
            <pc:docMk/>
            <pc:sldMk cId="796861513" sldId="1188"/>
            <ac:picMk id="45" creationId="{E9672B7A-60EA-4FB5-9146-6C3E8145DBB4}"/>
          </ac:picMkLst>
        </pc:picChg>
        <pc:picChg chg="mod">
          <ac:chgData name="Bharathan RS" userId="706073c2-2f96-4834-abe1-5e79b2917229" providerId="ADAL" clId="{DCD2D0BC-5C11-44F0-BF2C-A25C6011590C}" dt="2021-02-14T11:43:57.117" v="52"/>
          <ac:picMkLst>
            <pc:docMk/>
            <pc:sldMk cId="796861513" sldId="1188"/>
            <ac:picMk id="61" creationId="{B2BC52DE-2E57-4711-8732-2DFE5314A84E}"/>
          </ac:picMkLst>
        </pc:picChg>
        <pc:picChg chg="mod">
          <ac:chgData name="Bharathan RS" userId="706073c2-2f96-4834-abe1-5e79b2917229" providerId="ADAL" clId="{DCD2D0BC-5C11-44F0-BF2C-A25C6011590C}" dt="2021-02-14T11:43:57.117" v="52"/>
          <ac:picMkLst>
            <pc:docMk/>
            <pc:sldMk cId="796861513" sldId="1188"/>
            <ac:picMk id="65" creationId="{E1F570A8-D137-4058-A578-455C808144D2}"/>
          </ac:picMkLst>
        </pc:picChg>
        <pc:picChg chg="mod">
          <ac:chgData name="Bharathan RS" userId="706073c2-2f96-4834-abe1-5e79b2917229" providerId="ADAL" clId="{DCD2D0BC-5C11-44F0-BF2C-A25C6011590C}" dt="2021-02-14T11:43:57.117" v="52"/>
          <ac:picMkLst>
            <pc:docMk/>
            <pc:sldMk cId="796861513" sldId="1188"/>
            <ac:picMk id="76" creationId="{1D4473C0-6BD7-489E-8642-E04AE296DDB3}"/>
          </ac:picMkLst>
        </pc:picChg>
        <pc:picChg chg="add del mod">
          <ac:chgData name="Bharathan RS" userId="706073c2-2f96-4834-abe1-5e79b2917229" providerId="ADAL" clId="{DCD2D0BC-5C11-44F0-BF2C-A25C6011590C}" dt="2021-02-14T11:44:00.492" v="54"/>
          <ac:picMkLst>
            <pc:docMk/>
            <pc:sldMk cId="796861513" sldId="1188"/>
            <ac:picMk id="91" creationId="{20C46765-4D6C-454E-81DC-71B4E8C35361}"/>
          </ac:picMkLst>
        </pc:picChg>
        <pc:picChg chg="add del mod">
          <ac:chgData name="Bharathan RS" userId="706073c2-2f96-4834-abe1-5e79b2917229" providerId="ADAL" clId="{DCD2D0BC-5C11-44F0-BF2C-A25C6011590C}" dt="2021-02-14T11:44:00.492" v="54"/>
          <ac:picMkLst>
            <pc:docMk/>
            <pc:sldMk cId="796861513" sldId="1188"/>
            <ac:picMk id="92" creationId="{1BB74B6F-6017-43C3-B1FB-C6F8DF04C596}"/>
          </ac:picMkLst>
        </pc:picChg>
        <pc:picChg chg="add del mod">
          <ac:chgData name="Bharathan RS" userId="706073c2-2f96-4834-abe1-5e79b2917229" providerId="ADAL" clId="{DCD2D0BC-5C11-44F0-BF2C-A25C6011590C}" dt="2021-02-14T11:44:00.492" v="54"/>
          <ac:picMkLst>
            <pc:docMk/>
            <pc:sldMk cId="796861513" sldId="1188"/>
            <ac:picMk id="93" creationId="{CCF10CD3-8AED-440F-8EFF-5EAC652C28F4}"/>
          </ac:picMkLst>
        </pc:picChg>
        <pc:picChg chg="add del mod">
          <ac:chgData name="Bharathan RS" userId="706073c2-2f96-4834-abe1-5e79b2917229" providerId="ADAL" clId="{DCD2D0BC-5C11-44F0-BF2C-A25C6011590C}" dt="2021-02-14T11:44:00.492" v="54"/>
          <ac:picMkLst>
            <pc:docMk/>
            <pc:sldMk cId="796861513" sldId="1188"/>
            <ac:picMk id="99" creationId="{C63A659E-5E90-45C4-9815-26257C759AAD}"/>
          </ac:picMkLst>
        </pc:picChg>
        <pc:picChg chg="add del mod">
          <ac:chgData name="Bharathan RS" userId="706073c2-2f96-4834-abe1-5e79b2917229" providerId="ADAL" clId="{DCD2D0BC-5C11-44F0-BF2C-A25C6011590C}" dt="2021-02-14T11:44:00.492" v="54"/>
          <ac:picMkLst>
            <pc:docMk/>
            <pc:sldMk cId="796861513" sldId="1188"/>
            <ac:picMk id="104" creationId="{DBD906E5-B589-4397-9D27-66F0B666BF65}"/>
          </ac:picMkLst>
        </pc:picChg>
        <pc:picChg chg="add del mod">
          <ac:chgData name="Bharathan RS" userId="706073c2-2f96-4834-abe1-5e79b2917229" providerId="ADAL" clId="{DCD2D0BC-5C11-44F0-BF2C-A25C6011590C}" dt="2021-02-14T11:44:00.492" v="54"/>
          <ac:picMkLst>
            <pc:docMk/>
            <pc:sldMk cId="796861513" sldId="1188"/>
            <ac:picMk id="110" creationId="{8B9216A0-8FD1-4FFE-878A-4A0268EEB38B}"/>
          </ac:picMkLst>
        </pc:picChg>
        <pc:picChg chg="add del mod">
          <ac:chgData name="Bharathan RS" userId="706073c2-2f96-4834-abe1-5e79b2917229" providerId="ADAL" clId="{DCD2D0BC-5C11-44F0-BF2C-A25C6011590C}" dt="2021-02-14T11:44:00.492" v="54"/>
          <ac:picMkLst>
            <pc:docMk/>
            <pc:sldMk cId="796861513" sldId="1188"/>
            <ac:picMk id="111" creationId="{790474C8-71D9-4E7D-9EE4-BFF07B3E2EE5}"/>
          </ac:picMkLst>
        </pc:picChg>
        <pc:picChg chg="add del mod">
          <ac:chgData name="Bharathan RS" userId="706073c2-2f96-4834-abe1-5e79b2917229" providerId="ADAL" clId="{DCD2D0BC-5C11-44F0-BF2C-A25C6011590C}" dt="2021-02-14T11:44:00.492" v="54"/>
          <ac:picMkLst>
            <pc:docMk/>
            <pc:sldMk cId="796861513" sldId="1188"/>
            <ac:picMk id="112" creationId="{59B14B31-E8E0-47D3-A004-AAFC53F22E55}"/>
          </ac:picMkLst>
        </pc:picChg>
        <pc:cxnChg chg="mod">
          <ac:chgData name="Bharathan RS" userId="706073c2-2f96-4834-abe1-5e79b2917229" providerId="ADAL" clId="{DCD2D0BC-5C11-44F0-BF2C-A25C6011590C}" dt="2021-02-14T11:34:57.905" v="26" actId="1076"/>
          <ac:cxnSpMkLst>
            <pc:docMk/>
            <pc:sldMk cId="796861513" sldId="1188"/>
            <ac:cxnSpMk id="8" creationId="{B8E7ED95-6FC4-4A3C-A6D1-05C8E247B147}"/>
          </ac:cxnSpMkLst>
        </pc:cxnChg>
        <pc:cxnChg chg="add del mod">
          <ac:chgData name="Bharathan RS" userId="706073c2-2f96-4834-abe1-5e79b2917229" providerId="ADAL" clId="{DCD2D0BC-5C11-44F0-BF2C-A25C6011590C}" dt="2021-02-14T11:34:01.743" v="19" actId="478"/>
          <ac:cxnSpMkLst>
            <pc:docMk/>
            <pc:sldMk cId="796861513" sldId="1188"/>
            <ac:cxnSpMk id="9" creationId="{7794C0E9-F9DD-4E41-9FBC-B0D0A49EC29A}"/>
          </ac:cxnSpMkLst>
        </pc:cxnChg>
        <pc:cxnChg chg="mod">
          <ac:chgData name="Bharathan RS" userId="706073c2-2f96-4834-abe1-5e79b2917229" providerId="ADAL" clId="{DCD2D0BC-5C11-44F0-BF2C-A25C6011590C}" dt="2021-02-14T11:43:57.117" v="52"/>
          <ac:cxnSpMkLst>
            <pc:docMk/>
            <pc:sldMk cId="796861513" sldId="1188"/>
            <ac:cxnSpMk id="18" creationId="{EC139AD0-F9B4-408B-B90B-7A0CEBE68BC4}"/>
          </ac:cxnSpMkLst>
        </pc:cxnChg>
        <pc:cxnChg chg="mod">
          <ac:chgData name="Bharathan RS" userId="706073c2-2f96-4834-abe1-5e79b2917229" providerId="ADAL" clId="{DCD2D0BC-5C11-44F0-BF2C-A25C6011590C}" dt="2021-02-14T11:43:57.117" v="52"/>
          <ac:cxnSpMkLst>
            <pc:docMk/>
            <pc:sldMk cId="796861513" sldId="1188"/>
            <ac:cxnSpMk id="22" creationId="{30B6E39D-9508-4E4E-97F4-C2D255340EDD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23" creationId="{03165D7B-D002-4BED-9ED8-BFFBD8382DE5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24" creationId="{7E023861-0298-4DE0-9A2B-3262F224F3A2}"/>
          </ac:cxnSpMkLst>
        </pc:cxnChg>
        <pc:cxnChg chg="mod">
          <ac:chgData name="Bharathan RS" userId="706073c2-2f96-4834-abe1-5e79b2917229" providerId="ADAL" clId="{DCD2D0BC-5C11-44F0-BF2C-A25C6011590C}" dt="2021-02-14T11:43:57.117" v="52"/>
          <ac:cxnSpMkLst>
            <pc:docMk/>
            <pc:sldMk cId="796861513" sldId="1188"/>
            <ac:cxnSpMk id="29" creationId="{6A2BF2C7-6874-4943-AE34-1F73ACD0BBCF}"/>
          </ac:cxnSpMkLst>
        </pc:cxnChg>
        <pc:cxnChg chg="mod">
          <ac:chgData name="Bharathan RS" userId="706073c2-2f96-4834-abe1-5e79b2917229" providerId="ADAL" clId="{DCD2D0BC-5C11-44F0-BF2C-A25C6011590C}" dt="2021-02-14T11:43:57.117" v="52"/>
          <ac:cxnSpMkLst>
            <pc:docMk/>
            <pc:sldMk cId="796861513" sldId="1188"/>
            <ac:cxnSpMk id="30" creationId="{D4E6F2F0-CABA-418A-8121-969207F1979C}"/>
          </ac:cxnSpMkLst>
        </pc:cxnChg>
        <pc:cxnChg chg="mod">
          <ac:chgData name="Bharathan RS" userId="706073c2-2f96-4834-abe1-5e79b2917229" providerId="ADAL" clId="{DCD2D0BC-5C11-44F0-BF2C-A25C6011590C}" dt="2021-02-14T11:43:57.117" v="52"/>
          <ac:cxnSpMkLst>
            <pc:docMk/>
            <pc:sldMk cId="796861513" sldId="1188"/>
            <ac:cxnSpMk id="36" creationId="{526D0B3C-AD84-4135-8DD4-7D59C64E8BFA}"/>
          </ac:cxnSpMkLst>
        </pc:cxnChg>
        <pc:cxnChg chg="mod">
          <ac:chgData name="Bharathan RS" userId="706073c2-2f96-4834-abe1-5e79b2917229" providerId="ADAL" clId="{DCD2D0BC-5C11-44F0-BF2C-A25C6011590C}" dt="2021-02-14T11:43:57.117" v="52"/>
          <ac:cxnSpMkLst>
            <pc:docMk/>
            <pc:sldMk cId="796861513" sldId="1188"/>
            <ac:cxnSpMk id="41" creationId="{65E001C6-BD5F-4B21-B205-64DF8EC5EC50}"/>
          </ac:cxnSpMkLst>
        </pc:cxnChg>
        <pc:cxnChg chg="mod">
          <ac:chgData name="Bharathan RS" userId="706073c2-2f96-4834-abe1-5e79b2917229" providerId="ADAL" clId="{DCD2D0BC-5C11-44F0-BF2C-A25C6011590C}" dt="2021-02-14T11:43:57.117" v="52"/>
          <ac:cxnSpMkLst>
            <pc:docMk/>
            <pc:sldMk cId="796861513" sldId="1188"/>
            <ac:cxnSpMk id="52" creationId="{EF904A33-502A-42D8-8D57-0D60973C76B2}"/>
          </ac:cxnSpMkLst>
        </pc:cxnChg>
        <pc:cxnChg chg="mod">
          <ac:chgData name="Bharathan RS" userId="706073c2-2f96-4834-abe1-5e79b2917229" providerId="ADAL" clId="{DCD2D0BC-5C11-44F0-BF2C-A25C6011590C}" dt="2021-02-14T11:43:57.117" v="52"/>
          <ac:cxnSpMkLst>
            <pc:docMk/>
            <pc:sldMk cId="796861513" sldId="1188"/>
            <ac:cxnSpMk id="53" creationId="{C7D5B998-793F-446E-B6BF-215CA10F4B6D}"/>
          </ac:cxnSpMkLst>
        </pc:cxnChg>
        <pc:cxnChg chg="mod">
          <ac:chgData name="Bharathan RS" userId="706073c2-2f96-4834-abe1-5e79b2917229" providerId="ADAL" clId="{DCD2D0BC-5C11-44F0-BF2C-A25C6011590C}" dt="2021-02-14T11:43:57.117" v="52"/>
          <ac:cxnSpMkLst>
            <pc:docMk/>
            <pc:sldMk cId="796861513" sldId="1188"/>
            <ac:cxnSpMk id="68" creationId="{F9888592-C174-4B13-A0D0-ADCE68AD07C2}"/>
          </ac:cxnSpMkLst>
        </pc:cxnChg>
        <pc:cxnChg chg="mod">
          <ac:chgData name="Bharathan RS" userId="706073c2-2f96-4834-abe1-5e79b2917229" providerId="ADAL" clId="{DCD2D0BC-5C11-44F0-BF2C-A25C6011590C}" dt="2021-02-14T11:43:57.117" v="52"/>
          <ac:cxnSpMkLst>
            <pc:docMk/>
            <pc:sldMk cId="796861513" sldId="1188"/>
            <ac:cxnSpMk id="79" creationId="{B6262B24-A658-45F7-BFFA-C2115568C25F}"/>
          </ac:cxnSpMkLst>
        </pc:cxnChg>
        <pc:cxnChg chg="mod">
          <ac:chgData name="Bharathan RS" userId="706073c2-2f96-4834-abe1-5e79b2917229" providerId="ADAL" clId="{DCD2D0BC-5C11-44F0-BF2C-A25C6011590C}" dt="2021-02-14T11:43:57.117" v="52"/>
          <ac:cxnSpMkLst>
            <pc:docMk/>
            <pc:sldMk cId="796861513" sldId="1188"/>
            <ac:cxnSpMk id="82" creationId="{E4A771A9-EA18-4846-B2F1-D5EB5DFAB6F6}"/>
          </ac:cxnSpMkLst>
        </pc:cxnChg>
        <pc:cxnChg chg="mod">
          <ac:chgData name="Bharathan RS" userId="706073c2-2f96-4834-abe1-5e79b2917229" providerId="ADAL" clId="{DCD2D0BC-5C11-44F0-BF2C-A25C6011590C}" dt="2021-02-14T11:43:57.117" v="52"/>
          <ac:cxnSpMkLst>
            <pc:docMk/>
            <pc:sldMk cId="796861513" sldId="1188"/>
            <ac:cxnSpMk id="85" creationId="{10A9B2A0-AD70-48BA-AEFC-96D3A5930575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86" creationId="{8A3E7052-6AFB-4850-AD11-5CD05D7B0973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87" creationId="{F715392B-077A-441D-B7E0-09476902FD8F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88" creationId="{155B8218-5DE9-4B30-B80D-5FA3467D60FF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90" creationId="{19196A08-E782-4C9C-AD58-80D0246F60F6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94" creationId="{57A6020E-4FAA-41C9-AC6A-183FC103E863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95" creationId="{128322B9-8ECC-480C-9814-9330700057FC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98" creationId="{DFFFA9F3-7542-49A0-A219-3EBCB93EC2A0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100" creationId="{BB117764-9B9F-41C7-A38B-4307C5179A74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103" creationId="{DE401AFF-A0A8-4649-B38F-04ED6B9B3591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105" creationId="{F2925405-4FA6-4B10-B73B-8975CAB438C5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106" creationId="{69D40460-402F-4A1F-A9B1-0BE92EE60632}"/>
          </ac:cxnSpMkLst>
        </pc:cxnChg>
        <pc:cxnChg chg="add del mod">
          <ac:chgData name="Bharathan RS" userId="706073c2-2f96-4834-abe1-5e79b2917229" providerId="ADAL" clId="{DCD2D0BC-5C11-44F0-BF2C-A25C6011590C}" dt="2021-02-14T11:44:00.492" v="54"/>
          <ac:cxnSpMkLst>
            <pc:docMk/>
            <pc:sldMk cId="796861513" sldId="1188"/>
            <ac:cxnSpMk id="109" creationId="{15E21BD4-3F5D-4054-B70D-F0FE0F5BF0BD}"/>
          </ac:cxnSpMkLst>
        </pc:cxnChg>
      </pc:sldChg>
      <pc:sldChg chg="addSp delSp modSp new mod">
        <pc:chgData name="Bharathan RS" userId="706073c2-2f96-4834-abe1-5e79b2917229" providerId="ADAL" clId="{DCD2D0BC-5C11-44F0-BF2C-A25C6011590C}" dt="2021-02-14T12:35:20.139" v="742" actId="14100"/>
        <pc:sldMkLst>
          <pc:docMk/>
          <pc:sldMk cId="3068169828" sldId="1188"/>
        </pc:sldMkLst>
        <pc:spChg chg="del">
          <ac:chgData name="Bharathan RS" userId="706073c2-2f96-4834-abe1-5e79b2917229" providerId="ADAL" clId="{DCD2D0BC-5C11-44F0-BF2C-A25C6011590C}" dt="2021-02-14T11:52:13.220" v="59" actId="478"/>
          <ac:spMkLst>
            <pc:docMk/>
            <pc:sldMk cId="3068169828" sldId="1188"/>
            <ac:spMk id="2" creationId="{63E9DC00-3E2C-4510-9206-CF59B53E4047}"/>
          </ac:spMkLst>
        </pc:spChg>
        <pc:spChg chg="del">
          <ac:chgData name="Bharathan RS" userId="706073c2-2f96-4834-abe1-5e79b2917229" providerId="ADAL" clId="{DCD2D0BC-5C11-44F0-BF2C-A25C6011590C}" dt="2021-02-14T11:52:13.220" v="59" actId="478"/>
          <ac:spMkLst>
            <pc:docMk/>
            <pc:sldMk cId="3068169828" sldId="1188"/>
            <ac:spMk id="3" creationId="{5BAF9117-8C88-469D-9B36-C6DE42B44FED}"/>
          </ac:spMkLst>
        </pc:spChg>
        <pc:spChg chg="add del mod">
          <ac:chgData name="Bharathan RS" userId="706073c2-2f96-4834-abe1-5e79b2917229" providerId="ADAL" clId="{DCD2D0BC-5C11-44F0-BF2C-A25C6011590C}" dt="2021-02-14T11:55:54.304" v="91" actId="478"/>
          <ac:spMkLst>
            <pc:docMk/>
            <pc:sldMk cId="3068169828" sldId="1188"/>
            <ac:spMk id="15" creationId="{B744DA87-8DB9-4FCD-AB5F-AEE6BC954F40}"/>
          </ac:spMkLst>
        </pc:spChg>
        <pc:spChg chg="add del mod">
          <ac:chgData name="Bharathan RS" userId="706073c2-2f96-4834-abe1-5e79b2917229" providerId="ADAL" clId="{DCD2D0BC-5C11-44F0-BF2C-A25C6011590C}" dt="2021-02-14T11:55:55.924" v="92" actId="478"/>
          <ac:spMkLst>
            <pc:docMk/>
            <pc:sldMk cId="3068169828" sldId="1188"/>
            <ac:spMk id="16" creationId="{04E07A55-8BBD-45A7-8B86-779BED1F7191}"/>
          </ac:spMkLst>
        </pc:spChg>
        <pc:spChg chg="add del mod">
          <ac:chgData name="Bharathan RS" userId="706073c2-2f96-4834-abe1-5e79b2917229" providerId="ADAL" clId="{DCD2D0BC-5C11-44F0-BF2C-A25C6011590C}" dt="2021-02-14T11:55:51.119" v="90" actId="478"/>
          <ac:spMkLst>
            <pc:docMk/>
            <pc:sldMk cId="3068169828" sldId="1188"/>
            <ac:spMk id="17" creationId="{E7E83362-7ADE-4D6F-BE64-15604ED06246}"/>
          </ac:spMkLst>
        </pc:spChg>
        <pc:spChg chg="add mod">
          <ac:chgData name="Bharathan RS" userId="706073c2-2f96-4834-abe1-5e79b2917229" providerId="ADAL" clId="{DCD2D0BC-5C11-44F0-BF2C-A25C6011590C}" dt="2021-02-14T12:03:15.024" v="248" actId="164"/>
          <ac:spMkLst>
            <pc:docMk/>
            <pc:sldMk cId="3068169828" sldId="1188"/>
            <ac:spMk id="18" creationId="{61EC070C-4B18-4A8B-A911-B5C092AC280E}"/>
          </ac:spMkLst>
        </pc:spChg>
        <pc:spChg chg="add del mod">
          <ac:chgData name="Bharathan RS" userId="706073c2-2f96-4834-abe1-5e79b2917229" providerId="ADAL" clId="{DCD2D0BC-5C11-44F0-BF2C-A25C6011590C}" dt="2021-02-14T11:59:24.979" v="180" actId="478"/>
          <ac:spMkLst>
            <pc:docMk/>
            <pc:sldMk cId="3068169828" sldId="1188"/>
            <ac:spMk id="19" creationId="{0E3C47EF-6DA5-4071-BD58-596497F11506}"/>
          </ac:spMkLst>
        </pc:spChg>
        <pc:spChg chg="add del mod">
          <ac:chgData name="Bharathan RS" userId="706073c2-2f96-4834-abe1-5e79b2917229" providerId="ADAL" clId="{DCD2D0BC-5C11-44F0-BF2C-A25C6011590C}" dt="2021-02-14T11:59:26.224" v="181" actId="478"/>
          <ac:spMkLst>
            <pc:docMk/>
            <pc:sldMk cId="3068169828" sldId="1188"/>
            <ac:spMk id="20" creationId="{A5C18FE1-4037-4201-97C4-CB75FB3F9A41}"/>
          </ac:spMkLst>
        </pc:spChg>
        <pc:spChg chg="add mod">
          <ac:chgData name="Bharathan RS" userId="706073c2-2f96-4834-abe1-5e79b2917229" providerId="ADAL" clId="{DCD2D0BC-5C11-44F0-BF2C-A25C6011590C}" dt="2021-02-14T12:11:08.356" v="427" actId="114"/>
          <ac:spMkLst>
            <pc:docMk/>
            <pc:sldMk cId="3068169828" sldId="1188"/>
            <ac:spMk id="22" creationId="{C8B5D173-AF04-49BD-A492-A635BD370E64}"/>
          </ac:spMkLst>
        </pc:spChg>
        <pc:spChg chg="add mod ord">
          <ac:chgData name="Bharathan RS" userId="706073c2-2f96-4834-abe1-5e79b2917229" providerId="ADAL" clId="{DCD2D0BC-5C11-44F0-BF2C-A25C6011590C}" dt="2021-02-14T12:03:15.024" v="248" actId="164"/>
          <ac:spMkLst>
            <pc:docMk/>
            <pc:sldMk cId="3068169828" sldId="1188"/>
            <ac:spMk id="23" creationId="{AE5EA9B8-487F-445E-ABF3-D04D45AB5818}"/>
          </ac:spMkLst>
        </pc:spChg>
        <pc:spChg chg="add mod topLvl">
          <ac:chgData name="Bharathan RS" userId="706073c2-2f96-4834-abe1-5e79b2917229" providerId="ADAL" clId="{DCD2D0BC-5C11-44F0-BF2C-A25C6011590C}" dt="2021-02-14T12:03:11.172" v="247" actId="164"/>
          <ac:spMkLst>
            <pc:docMk/>
            <pc:sldMk cId="3068169828" sldId="1188"/>
            <ac:spMk id="24" creationId="{5F94B2EB-A6BE-43E0-87ED-BAA2E381F9F1}"/>
          </ac:spMkLst>
        </pc:spChg>
        <pc:spChg chg="add mod topLvl">
          <ac:chgData name="Bharathan RS" userId="706073c2-2f96-4834-abe1-5e79b2917229" providerId="ADAL" clId="{DCD2D0BC-5C11-44F0-BF2C-A25C6011590C}" dt="2021-02-14T12:03:11.172" v="247" actId="164"/>
          <ac:spMkLst>
            <pc:docMk/>
            <pc:sldMk cId="3068169828" sldId="1188"/>
            <ac:spMk id="25" creationId="{D7243EEE-80DD-40ED-A79B-5915A94D9F1D}"/>
          </ac:spMkLst>
        </pc:spChg>
        <pc:spChg chg="add mod topLvl">
          <ac:chgData name="Bharathan RS" userId="706073c2-2f96-4834-abe1-5e79b2917229" providerId="ADAL" clId="{DCD2D0BC-5C11-44F0-BF2C-A25C6011590C}" dt="2021-02-14T12:11:05.876" v="426" actId="114"/>
          <ac:spMkLst>
            <pc:docMk/>
            <pc:sldMk cId="3068169828" sldId="1188"/>
            <ac:spMk id="27" creationId="{D35AC0D7-B63A-46AE-BF20-59F665A49EA4}"/>
          </ac:spMkLst>
        </pc:spChg>
        <pc:spChg chg="add mod topLvl">
          <ac:chgData name="Bharathan RS" userId="706073c2-2f96-4834-abe1-5e79b2917229" providerId="ADAL" clId="{DCD2D0BC-5C11-44F0-BF2C-A25C6011590C}" dt="2021-02-14T12:03:04.280" v="245" actId="164"/>
          <ac:spMkLst>
            <pc:docMk/>
            <pc:sldMk cId="3068169828" sldId="1188"/>
            <ac:spMk id="28" creationId="{6BD6F06C-153C-4772-9548-83DB8664CBED}"/>
          </ac:spMkLst>
        </pc:spChg>
        <pc:spChg chg="add mod topLvl">
          <ac:chgData name="Bharathan RS" userId="706073c2-2f96-4834-abe1-5e79b2917229" providerId="ADAL" clId="{DCD2D0BC-5C11-44F0-BF2C-A25C6011590C}" dt="2021-02-14T12:03:04.280" v="245" actId="164"/>
          <ac:spMkLst>
            <pc:docMk/>
            <pc:sldMk cId="3068169828" sldId="1188"/>
            <ac:spMk id="29" creationId="{EF9C43C9-A0E4-4AB3-94A9-FB53B6BE93D2}"/>
          </ac:spMkLst>
        </pc:spChg>
        <pc:spChg chg="add mod topLvl">
          <ac:chgData name="Bharathan RS" userId="706073c2-2f96-4834-abe1-5e79b2917229" providerId="ADAL" clId="{DCD2D0BC-5C11-44F0-BF2C-A25C6011590C}" dt="2021-02-14T12:11:03.364" v="425" actId="114"/>
          <ac:spMkLst>
            <pc:docMk/>
            <pc:sldMk cId="3068169828" sldId="1188"/>
            <ac:spMk id="31" creationId="{06CEA35A-BE4D-404B-9775-8F1D18E5DCC3}"/>
          </ac:spMkLst>
        </pc:spChg>
        <pc:spChg chg="mod">
          <ac:chgData name="Bharathan RS" userId="706073c2-2f96-4834-abe1-5e79b2917229" providerId="ADAL" clId="{DCD2D0BC-5C11-44F0-BF2C-A25C6011590C}" dt="2021-02-14T12:03:57.381" v="255"/>
          <ac:spMkLst>
            <pc:docMk/>
            <pc:sldMk cId="3068169828" sldId="1188"/>
            <ac:spMk id="43" creationId="{9A67FD6E-6CF8-48F9-A73B-167210749AD4}"/>
          </ac:spMkLst>
        </pc:spChg>
        <pc:spChg chg="mod">
          <ac:chgData name="Bharathan RS" userId="706073c2-2f96-4834-abe1-5e79b2917229" providerId="ADAL" clId="{DCD2D0BC-5C11-44F0-BF2C-A25C6011590C}" dt="2021-02-14T12:03:57.381" v="255"/>
          <ac:spMkLst>
            <pc:docMk/>
            <pc:sldMk cId="3068169828" sldId="1188"/>
            <ac:spMk id="44" creationId="{1A94ACAC-CBA3-44D1-AB80-FBA9E5EA49A9}"/>
          </ac:spMkLst>
        </pc:spChg>
        <pc:spChg chg="mod">
          <ac:chgData name="Bharathan RS" userId="706073c2-2f96-4834-abe1-5e79b2917229" providerId="ADAL" clId="{DCD2D0BC-5C11-44F0-BF2C-A25C6011590C}" dt="2021-02-14T12:03:57.381" v="255"/>
          <ac:spMkLst>
            <pc:docMk/>
            <pc:sldMk cId="3068169828" sldId="1188"/>
            <ac:spMk id="46" creationId="{93877F6E-7A19-4730-9B61-BA140EAEC82D}"/>
          </ac:spMkLst>
        </pc:spChg>
        <pc:spChg chg="mod">
          <ac:chgData name="Bharathan RS" userId="706073c2-2f96-4834-abe1-5e79b2917229" providerId="ADAL" clId="{DCD2D0BC-5C11-44F0-BF2C-A25C6011590C}" dt="2021-02-14T12:03:57.381" v="255"/>
          <ac:spMkLst>
            <pc:docMk/>
            <pc:sldMk cId="3068169828" sldId="1188"/>
            <ac:spMk id="49" creationId="{BA2CFF0B-48CB-4A10-8E78-BB2FCF156C80}"/>
          </ac:spMkLst>
        </pc:spChg>
        <pc:spChg chg="mod">
          <ac:chgData name="Bharathan RS" userId="706073c2-2f96-4834-abe1-5e79b2917229" providerId="ADAL" clId="{DCD2D0BC-5C11-44F0-BF2C-A25C6011590C}" dt="2021-02-14T12:03:57.381" v="255"/>
          <ac:spMkLst>
            <pc:docMk/>
            <pc:sldMk cId="3068169828" sldId="1188"/>
            <ac:spMk id="50" creationId="{4C238E96-4DAA-4F5F-B9CD-8D7C70C0FD62}"/>
          </ac:spMkLst>
        </pc:spChg>
        <pc:spChg chg="mod">
          <ac:chgData name="Bharathan RS" userId="706073c2-2f96-4834-abe1-5e79b2917229" providerId="ADAL" clId="{DCD2D0BC-5C11-44F0-BF2C-A25C6011590C}" dt="2021-02-14T12:03:57.381" v="255"/>
          <ac:spMkLst>
            <pc:docMk/>
            <pc:sldMk cId="3068169828" sldId="1188"/>
            <ac:spMk id="52" creationId="{536965CA-14CD-42BF-BF79-E4BEAF65F709}"/>
          </ac:spMkLst>
        </pc:spChg>
        <pc:spChg chg="mod">
          <ac:chgData name="Bharathan RS" userId="706073c2-2f96-4834-abe1-5e79b2917229" providerId="ADAL" clId="{DCD2D0BC-5C11-44F0-BF2C-A25C6011590C}" dt="2021-02-14T12:03:57.381" v="255"/>
          <ac:spMkLst>
            <pc:docMk/>
            <pc:sldMk cId="3068169828" sldId="1188"/>
            <ac:spMk id="55" creationId="{62B773E7-49D2-4484-9977-E40EA7635511}"/>
          </ac:spMkLst>
        </pc:spChg>
        <pc:spChg chg="mod">
          <ac:chgData name="Bharathan RS" userId="706073c2-2f96-4834-abe1-5e79b2917229" providerId="ADAL" clId="{DCD2D0BC-5C11-44F0-BF2C-A25C6011590C}" dt="2021-02-14T12:03:57.381" v="255"/>
          <ac:spMkLst>
            <pc:docMk/>
            <pc:sldMk cId="3068169828" sldId="1188"/>
            <ac:spMk id="57" creationId="{47B3C131-B252-4149-A2C2-E751C34782B8}"/>
          </ac:spMkLst>
        </pc:spChg>
        <pc:spChg chg="mod">
          <ac:chgData name="Bharathan RS" userId="706073c2-2f96-4834-abe1-5e79b2917229" providerId="ADAL" clId="{DCD2D0BC-5C11-44F0-BF2C-A25C6011590C}" dt="2021-02-14T12:03:57.381" v="255"/>
          <ac:spMkLst>
            <pc:docMk/>
            <pc:sldMk cId="3068169828" sldId="1188"/>
            <ac:spMk id="59" creationId="{2B862C54-D084-43A6-874D-7F6BB5820B1A}"/>
          </ac:spMkLst>
        </pc:spChg>
        <pc:spChg chg="add mod ord">
          <ac:chgData name="Bharathan RS" userId="706073c2-2f96-4834-abe1-5e79b2917229" providerId="ADAL" clId="{DCD2D0BC-5C11-44F0-BF2C-A25C6011590C}" dt="2021-02-14T12:31:49.221" v="719" actId="14100"/>
          <ac:spMkLst>
            <pc:docMk/>
            <pc:sldMk cId="3068169828" sldId="1188"/>
            <ac:spMk id="60" creationId="{1545464D-F7EA-4FF0-91BC-3DC88D2DBAFF}"/>
          </ac:spMkLst>
        </pc:spChg>
        <pc:spChg chg="add mod">
          <ac:chgData name="Bharathan RS" userId="706073c2-2f96-4834-abe1-5e79b2917229" providerId="ADAL" clId="{DCD2D0BC-5C11-44F0-BF2C-A25C6011590C}" dt="2021-02-14T12:31:44.348" v="718" actId="14100"/>
          <ac:spMkLst>
            <pc:docMk/>
            <pc:sldMk cId="3068169828" sldId="1188"/>
            <ac:spMk id="61" creationId="{CF923A2B-E3C6-44C4-B340-8E6ADDE26A72}"/>
          </ac:spMkLst>
        </pc:spChg>
        <pc:spChg chg="mod">
          <ac:chgData name="Bharathan RS" userId="706073c2-2f96-4834-abe1-5e79b2917229" providerId="ADAL" clId="{DCD2D0BC-5C11-44F0-BF2C-A25C6011590C}" dt="2021-02-14T12:05:28.598" v="272"/>
          <ac:spMkLst>
            <pc:docMk/>
            <pc:sldMk cId="3068169828" sldId="1188"/>
            <ac:spMk id="63" creationId="{CF2E6783-A487-4679-B5E0-40AFC959FB92}"/>
          </ac:spMkLst>
        </pc:spChg>
        <pc:spChg chg="mod">
          <ac:chgData name="Bharathan RS" userId="706073c2-2f96-4834-abe1-5e79b2917229" providerId="ADAL" clId="{DCD2D0BC-5C11-44F0-BF2C-A25C6011590C}" dt="2021-02-14T12:07:31.647" v="347" actId="20577"/>
          <ac:spMkLst>
            <pc:docMk/>
            <pc:sldMk cId="3068169828" sldId="1188"/>
            <ac:spMk id="64" creationId="{D97EB79D-2594-4CF3-9E75-11B100F8EC7F}"/>
          </ac:spMkLst>
        </pc:spChg>
        <pc:spChg chg="mod">
          <ac:chgData name="Bharathan RS" userId="706073c2-2f96-4834-abe1-5e79b2917229" providerId="ADAL" clId="{DCD2D0BC-5C11-44F0-BF2C-A25C6011590C}" dt="2021-02-14T12:10:58.676" v="423" actId="114"/>
          <ac:spMkLst>
            <pc:docMk/>
            <pc:sldMk cId="3068169828" sldId="1188"/>
            <ac:spMk id="66" creationId="{1F31F116-4956-4691-BC2F-B9334D00F930}"/>
          </ac:spMkLst>
        </pc:spChg>
        <pc:spChg chg="mod">
          <ac:chgData name="Bharathan RS" userId="706073c2-2f96-4834-abe1-5e79b2917229" providerId="ADAL" clId="{DCD2D0BC-5C11-44F0-BF2C-A25C6011590C}" dt="2021-02-14T12:05:28.598" v="272"/>
          <ac:spMkLst>
            <pc:docMk/>
            <pc:sldMk cId="3068169828" sldId="1188"/>
            <ac:spMk id="69" creationId="{C5240840-FD84-48ED-8B0F-180D50B292A4}"/>
          </ac:spMkLst>
        </pc:spChg>
        <pc:spChg chg="mod">
          <ac:chgData name="Bharathan RS" userId="706073c2-2f96-4834-abe1-5e79b2917229" providerId="ADAL" clId="{DCD2D0BC-5C11-44F0-BF2C-A25C6011590C}" dt="2021-02-14T12:07:54.504" v="371" actId="14100"/>
          <ac:spMkLst>
            <pc:docMk/>
            <pc:sldMk cId="3068169828" sldId="1188"/>
            <ac:spMk id="70" creationId="{C1B88A0B-3032-4AEE-975C-2899296AEEA6}"/>
          </ac:spMkLst>
        </pc:spChg>
        <pc:spChg chg="mod">
          <ac:chgData name="Bharathan RS" userId="706073c2-2f96-4834-abe1-5e79b2917229" providerId="ADAL" clId="{DCD2D0BC-5C11-44F0-BF2C-A25C6011590C}" dt="2021-02-14T12:11:00.995" v="424" actId="114"/>
          <ac:spMkLst>
            <pc:docMk/>
            <pc:sldMk cId="3068169828" sldId="1188"/>
            <ac:spMk id="72" creationId="{B176C18F-60C0-4443-8FB8-2FE4A608ECD7}"/>
          </ac:spMkLst>
        </pc:spChg>
        <pc:spChg chg="mod">
          <ac:chgData name="Bharathan RS" userId="706073c2-2f96-4834-abe1-5e79b2917229" providerId="ADAL" clId="{DCD2D0BC-5C11-44F0-BF2C-A25C6011590C}" dt="2021-02-14T12:05:28.598" v="272"/>
          <ac:spMkLst>
            <pc:docMk/>
            <pc:sldMk cId="3068169828" sldId="1188"/>
            <ac:spMk id="75" creationId="{1396BAD7-FB08-4843-A810-29772548F5EC}"/>
          </ac:spMkLst>
        </pc:spChg>
        <pc:spChg chg="mod">
          <ac:chgData name="Bharathan RS" userId="706073c2-2f96-4834-abe1-5e79b2917229" providerId="ADAL" clId="{DCD2D0BC-5C11-44F0-BF2C-A25C6011590C}" dt="2021-02-14T12:07:04.382" v="316" actId="20577"/>
          <ac:spMkLst>
            <pc:docMk/>
            <pc:sldMk cId="3068169828" sldId="1188"/>
            <ac:spMk id="77" creationId="{DA3AA59D-FD23-416A-8E64-86A9115AA9D5}"/>
          </ac:spMkLst>
        </pc:spChg>
        <pc:spChg chg="mod">
          <ac:chgData name="Bharathan RS" userId="706073c2-2f96-4834-abe1-5e79b2917229" providerId="ADAL" clId="{DCD2D0BC-5C11-44F0-BF2C-A25C6011590C}" dt="2021-02-14T12:10:56.134" v="422" actId="114"/>
          <ac:spMkLst>
            <pc:docMk/>
            <pc:sldMk cId="3068169828" sldId="1188"/>
            <ac:spMk id="79" creationId="{5C4E6FB8-1E40-43F7-A303-CEE6D2185B7F}"/>
          </ac:spMkLst>
        </pc:spChg>
        <pc:spChg chg="add mod">
          <ac:chgData name="Bharathan RS" userId="706073c2-2f96-4834-abe1-5e79b2917229" providerId="ADAL" clId="{DCD2D0BC-5C11-44F0-BF2C-A25C6011590C}" dt="2021-02-14T12:21:09.288" v="588" actId="1076"/>
          <ac:spMkLst>
            <pc:docMk/>
            <pc:sldMk cId="3068169828" sldId="1188"/>
            <ac:spMk id="86" creationId="{5402532D-682B-4708-8802-50EF008632FC}"/>
          </ac:spMkLst>
        </pc:spChg>
        <pc:spChg chg="add mod">
          <ac:chgData name="Bharathan RS" userId="706073c2-2f96-4834-abe1-5e79b2917229" providerId="ADAL" clId="{DCD2D0BC-5C11-44F0-BF2C-A25C6011590C}" dt="2021-02-14T12:21:09.288" v="588" actId="1076"/>
          <ac:spMkLst>
            <pc:docMk/>
            <pc:sldMk cId="3068169828" sldId="1188"/>
            <ac:spMk id="87" creationId="{FB546000-6271-44D4-8103-4376645FD669}"/>
          </ac:spMkLst>
        </pc:spChg>
        <pc:spChg chg="add mod">
          <ac:chgData name="Bharathan RS" userId="706073c2-2f96-4834-abe1-5e79b2917229" providerId="ADAL" clId="{DCD2D0BC-5C11-44F0-BF2C-A25C6011590C}" dt="2021-02-14T12:30:07.326" v="710" actId="208"/>
          <ac:spMkLst>
            <pc:docMk/>
            <pc:sldMk cId="3068169828" sldId="1188"/>
            <ac:spMk id="108" creationId="{AC230E98-4ADA-4BD5-B175-6DE058F74A6E}"/>
          </ac:spMkLst>
        </pc:spChg>
        <pc:spChg chg="mod">
          <ac:chgData name="Bharathan RS" userId="706073c2-2f96-4834-abe1-5e79b2917229" providerId="ADAL" clId="{DCD2D0BC-5C11-44F0-BF2C-A25C6011590C}" dt="2021-02-14T12:12:22.678" v="434"/>
          <ac:spMkLst>
            <pc:docMk/>
            <pc:sldMk cId="3068169828" sldId="1188"/>
            <ac:spMk id="110" creationId="{EF04888D-259F-4BA9-A78C-B518DE0C8276}"/>
          </ac:spMkLst>
        </pc:spChg>
        <pc:spChg chg="mod">
          <ac:chgData name="Bharathan RS" userId="706073c2-2f96-4834-abe1-5e79b2917229" providerId="ADAL" clId="{DCD2D0BC-5C11-44F0-BF2C-A25C6011590C}" dt="2021-02-14T12:14:34.177" v="490" actId="20577"/>
          <ac:spMkLst>
            <pc:docMk/>
            <pc:sldMk cId="3068169828" sldId="1188"/>
            <ac:spMk id="111" creationId="{63B30C11-521E-4C02-B0E5-49BE36EDAE68}"/>
          </ac:spMkLst>
        </pc:spChg>
        <pc:spChg chg="mod">
          <ac:chgData name="Bharathan RS" userId="706073c2-2f96-4834-abe1-5e79b2917229" providerId="ADAL" clId="{DCD2D0BC-5C11-44F0-BF2C-A25C6011590C}" dt="2021-02-14T12:14:40.557" v="499" actId="20577"/>
          <ac:spMkLst>
            <pc:docMk/>
            <pc:sldMk cId="3068169828" sldId="1188"/>
            <ac:spMk id="113" creationId="{525FA80F-71D5-48AB-ABF0-C6F29B1466EE}"/>
          </ac:spMkLst>
        </pc:spChg>
        <pc:spChg chg="mod">
          <ac:chgData name="Bharathan RS" userId="706073c2-2f96-4834-abe1-5e79b2917229" providerId="ADAL" clId="{DCD2D0BC-5C11-44F0-BF2C-A25C6011590C}" dt="2021-02-14T12:12:22.678" v="434"/>
          <ac:spMkLst>
            <pc:docMk/>
            <pc:sldMk cId="3068169828" sldId="1188"/>
            <ac:spMk id="115" creationId="{35A46FE0-2489-4F36-A326-8CC59C7C0A3F}"/>
          </ac:spMkLst>
        </pc:spChg>
        <pc:spChg chg="mod">
          <ac:chgData name="Bharathan RS" userId="706073c2-2f96-4834-abe1-5e79b2917229" providerId="ADAL" clId="{DCD2D0BC-5C11-44F0-BF2C-A25C6011590C}" dt="2021-02-14T12:14:48.926" v="512" actId="20577"/>
          <ac:spMkLst>
            <pc:docMk/>
            <pc:sldMk cId="3068169828" sldId="1188"/>
            <ac:spMk id="116" creationId="{0132D416-6E84-4107-BC08-C28622F0E636}"/>
          </ac:spMkLst>
        </pc:spChg>
        <pc:spChg chg="mod">
          <ac:chgData name="Bharathan RS" userId="706073c2-2f96-4834-abe1-5e79b2917229" providerId="ADAL" clId="{DCD2D0BC-5C11-44F0-BF2C-A25C6011590C}" dt="2021-02-14T12:14:57.069" v="519" actId="20577"/>
          <ac:spMkLst>
            <pc:docMk/>
            <pc:sldMk cId="3068169828" sldId="1188"/>
            <ac:spMk id="118" creationId="{7B5A82CD-2043-450F-A691-9A0E50238166}"/>
          </ac:spMkLst>
        </pc:spChg>
        <pc:spChg chg="mod">
          <ac:chgData name="Bharathan RS" userId="706073c2-2f96-4834-abe1-5e79b2917229" providerId="ADAL" clId="{DCD2D0BC-5C11-44F0-BF2C-A25C6011590C}" dt="2021-02-14T12:12:22.678" v="434"/>
          <ac:spMkLst>
            <pc:docMk/>
            <pc:sldMk cId="3068169828" sldId="1188"/>
            <ac:spMk id="120" creationId="{1320A91C-0666-47D4-8C49-9D0E44FCC33C}"/>
          </ac:spMkLst>
        </pc:spChg>
        <pc:spChg chg="mod">
          <ac:chgData name="Bharathan RS" userId="706073c2-2f96-4834-abe1-5e79b2917229" providerId="ADAL" clId="{DCD2D0BC-5C11-44F0-BF2C-A25C6011590C}" dt="2021-02-14T12:14:14.239" v="466" actId="14100"/>
          <ac:spMkLst>
            <pc:docMk/>
            <pc:sldMk cId="3068169828" sldId="1188"/>
            <ac:spMk id="121" creationId="{0A6B8EEA-1080-45FA-ADD7-33D298921D37}"/>
          </ac:spMkLst>
        </pc:spChg>
        <pc:spChg chg="mod">
          <ac:chgData name="Bharathan RS" userId="706073c2-2f96-4834-abe1-5e79b2917229" providerId="ADAL" clId="{DCD2D0BC-5C11-44F0-BF2C-A25C6011590C}" dt="2021-02-14T12:14:21.329" v="477" actId="20577"/>
          <ac:spMkLst>
            <pc:docMk/>
            <pc:sldMk cId="3068169828" sldId="1188"/>
            <ac:spMk id="123" creationId="{FDAE3052-B3E2-40D3-A199-5949F021D563}"/>
          </ac:spMkLst>
        </pc:spChg>
        <pc:spChg chg="add mod">
          <ac:chgData name="Bharathan RS" userId="706073c2-2f96-4834-abe1-5e79b2917229" providerId="ADAL" clId="{DCD2D0BC-5C11-44F0-BF2C-A25C6011590C}" dt="2021-02-14T12:21:42.796" v="591" actId="1076"/>
          <ac:spMkLst>
            <pc:docMk/>
            <pc:sldMk cId="3068169828" sldId="1188"/>
            <ac:spMk id="124" creationId="{C31C6D32-73DC-47C8-9DDA-0BB4D387426B}"/>
          </ac:spMkLst>
        </pc:spChg>
        <pc:spChg chg="add del mod">
          <ac:chgData name="Bharathan RS" userId="706073c2-2f96-4834-abe1-5e79b2917229" providerId="ADAL" clId="{DCD2D0BC-5C11-44F0-BF2C-A25C6011590C}" dt="2021-02-14T12:23:48.476" v="612" actId="478"/>
          <ac:spMkLst>
            <pc:docMk/>
            <pc:sldMk cId="3068169828" sldId="1188"/>
            <ac:spMk id="136" creationId="{C00D5E04-9335-471F-ABB4-E25B96084507}"/>
          </ac:spMkLst>
        </pc:spChg>
        <pc:spChg chg="mod">
          <ac:chgData name="Bharathan RS" userId="706073c2-2f96-4834-abe1-5e79b2917229" providerId="ADAL" clId="{DCD2D0BC-5C11-44F0-BF2C-A25C6011590C}" dt="2021-02-14T12:17:02.453" v="533"/>
          <ac:spMkLst>
            <pc:docMk/>
            <pc:sldMk cId="3068169828" sldId="1188"/>
            <ac:spMk id="138" creationId="{E914EB34-101F-4AD7-A06E-94B478B9F19F}"/>
          </ac:spMkLst>
        </pc:spChg>
        <pc:spChg chg="mod">
          <ac:chgData name="Bharathan RS" userId="706073c2-2f96-4834-abe1-5e79b2917229" providerId="ADAL" clId="{DCD2D0BC-5C11-44F0-BF2C-A25C6011590C}" dt="2021-02-14T12:24:46.269" v="644" actId="20577"/>
          <ac:spMkLst>
            <pc:docMk/>
            <pc:sldMk cId="3068169828" sldId="1188"/>
            <ac:spMk id="139" creationId="{5469374E-B8CB-4613-8A68-86D8059C1ADC}"/>
          </ac:spMkLst>
        </pc:spChg>
        <pc:spChg chg="mod">
          <ac:chgData name="Bharathan RS" userId="706073c2-2f96-4834-abe1-5e79b2917229" providerId="ADAL" clId="{DCD2D0BC-5C11-44F0-BF2C-A25C6011590C}" dt="2021-02-14T12:24:54.966" v="660" actId="14100"/>
          <ac:spMkLst>
            <pc:docMk/>
            <pc:sldMk cId="3068169828" sldId="1188"/>
            <ac:spMk id="141" creationId="{79F43FB8-0B0C-4374-A7F8-E48A8E189637}"/>
          </ac:spMkLst>
        </pc:spChg>
        <pc:spChg chg="mod">
          <ac:chgData name="Bharathan RS" userId="706073c2-2f96-4834-abe1-5e79b2917229" providerId="ADAL" clId="{DCD2D0BC-5C11-44F0-BF2C-A25C6011590C}" dt="2021-02-14T12:17:02.453" v="533"/>
          <ac:spMkLst>
            <pc:docMk/>
            <pc:sldMk cId="3068169828" sldId="1188"/>
            <ac:spMk id="143" creationId="{9522F58E-AEE9-4233-87BF-1F52585C0153}"/>
          </ac:spMkLst>
        </pc:spChg>
        <pc:spChg chg="mod">
          <ac:chgData name="Bharathan RS" userId="706073c2-2f96-4834-abe1-5e79b2917229" providerId="ADAL" clId="{DCD2D0BC-5C11-44F0-BF2C-A25C6011590C}" dt="2021-02-14T12:24:15.468" v="617" actId="1076"/>
          <ac:spMkLst>
            <pc:docMk/>
            <pc:sldMk cId="3068169828" sldId="1188"/>
            <ac:spMk id="144" creationId="{31FC580E-B1DC-43EB-AC6B-166690E5DCE9}"/>
          </ac:spMkLst>
        </pc:spChg>
        <pc:spChg chg="mod">
          <ac:chgData name="Bharathan RS" userId="706073c2-2f96-4834-abe1-5e79b2917229" providerId="ADAL" clId="{DCD2D0BC-5C11-44F0-BF2C-A25C6011590C}" dt="2021-02-14T12:24:21.789" v="629" actId="20577"/>
          <ac:spMkLst>
            <pc:docMk/>
            <pc:sldMk cId="3068169828" sldId="1188"/>
            <ac:spMk id="146" creationId="{79848B7A-CEB1-4B57-94BF-55A1A84A4053}"/>
          </ac:spMkLst>
        </pc:spChg>
        <pc:spChg chg="mod">
          <ac:chgData name="Bharathan RS" userId="706073c2-2f96-4834-abe1-5e79b2917229" providerId="ADAL" clId="{DCD2D0BC-5C11-44F0-BF2C-A25C6011590C}" dt="2021-02-14T12:17:02.453" v="533"/>
          <ac:spMkLst>
            <pc:docMk/>
            <pc:sldMk cId="3068169828" sldId="1188"/>
            <ac:spMk id="148" creationId="{78DD1E02-9408-43C3-BD4D-E9F3EBA0C87E}"/>
          </ac:spMkLst>
        </pc:spChg>
        <pc:spChg chg="mod">
          <ac:chgData name="Bharathan RS" userId="706073c2-2f96-4834-abe1-5e79b2917229" providerId="ADAL" clId="{DCD2D0BC-5C11-44F0-BF2C-A25C6011590C}" dt="2021-02-14T12:17:02.453" v="533"/>
          <ac:spMkLst>
            <pc:docMk/>
            <pc:sldMk cId="3068169828" sldId="1188"/>
            <ac:spMk id="149" creationId="{68016D25-3F92-4850-BD5B-5C5AC36DEDC6}"/>
          </ac:spMkLst>
        </pc:spChg>
        <pc:spChg chg="mod">
          <ac:chgData name="Bharathan RS" userId="706073c2-2f96-4834-abe1-5e79b2917229" providerId="ADAL" clId="{DCD2D0BC-5C11-44F0-BF2C-A25C6011590C}" dt="2021-02-14T12:17:02.453" v="533"/>
          <ac:spMkLst>
            <pc:docMk/>
            <pc:sldMk cId="3068169828" sldId="1188"/>
            <ac:spMk id="151" creationId="{03058493-357D-4822-8A79-3C78004379D4}"/>
          </ac:spMkLst>
        </pc:spChg>
        <pc:spChg chg="add mod">
          <ac:chgData name="Bharathan RS" userId="706073c2-2f96-4834-abe1-5e79b2917229" providerId="ADAL" clId="{DCD2D0BC-5C11-44F0-BF2C-A25C6011590C}" dt="2021-02-14T12:22:19.755" v="594" actId="1076"/>
          <ac:spMkLst>
            <pc:docMk/>
            <pc:sldMk cId="3068169828" sldId="1188"/>
            <ac:spMk id="152" creationId="{5CBC97C5-5FFD-40E5-9DFD-BFECA3B70541}"/>
          </ac:spMkLst>
        </pc:spChg>
        <pc:spChg chg="add mod">
          <ac:chgData name="Bharathan RS" userId="706073c2-2f96-4834-abe1-5e79b2917229" providerId="ADAL" clId="{DCD2D0BC-5C11-44F0-BF2C-A25C6011590C}" dt="2021-02-14T12:19:25.310" v="560" actId="14100"/>
          <ac:spMkLst>
            <pc:docMk/>
            <pc:sldMk cId="3068169828" sldId="1188"/>
            <ac:spMk id="158" creationId="{4C2DE5AB-33D5-40BA-A441-FDD6FDCDF223}"/>
          </ac:spMkLst>
        </pc:spChg>
        <pc:spChg chg="add mod">
          <ac:chgData name="Bharathan RS" userId="706073c2-2f96-4834-abe1-5e79b2917229" providerId="ADAL" clId="{DCD2D0BC-5C11-44F0-BF2C-A25C6011590C}" dt="2021-02-14T12:20:31.408" v="582" actId="122"/>
          <ac:spMkLst>
            <pc:docMk/>
            <pc:sldMk cId="3068169828" sldId="1188"/>
            <ac:spMk id="164" creationId="{ED2C28D0-4FA5-40BD-8630-364FD71D3F67}"/>
          </ac:spMkLst>
        </pc:spChg>
        <pc:spChg chg="add mod ord">
          <ac:chgData name="Bharathan RS" userId="706073c2-2f96-4834-abe1-5e79b2917229" providerId="ADAL" clId="{DCD2D0BC-5C11-44F0-BF2C-A25C6011590C}" dt="2021-02-14T12:30:53.326" v="715" actId="166"/>
          <ac:spMkLst>
            <pc:docMk/>
            <pc:sldMk cId="3068169828" sldId="1188"/>
            <ac:spMk id="168" creationId="{C87FD21F-7DB5-4486-A9C4-817CBDD922A9}"/>
          </ac:spMkLst>
        </pc:spChg>
        <pc:spChg chg="add mod ord">
          <ac:chgData name="Bharathan RS" userId="706073c2-2f96-4834-abe1-5e79b2917229" providerId="ADAL" clId="{DCD2D0BC-5C11-44F0-BF2C-A25C6011590C}" dt="2021-02-14T12:30:52.974" v="714" actId="166"/>
          <ac:spMkLst>
            <pc:docMk/>
            <pc:sldMk cId="3068169828" sldId="1188"/>
            <ac:spMk id="169" creationId="{348CA997-A179-4CA5-B57C-E73C109D4575}"/>
          </ac:spMkLst>
        </pc:spChg>
        <pc:spChg chg="add mod">
          <ac:chgData name="Bharathan RS" userId="706073c2-2f96-4834-abe1-5e79b2917229" providerId="ADAL" clId="{DCD2D0BC-5C11-44F0-BF2C-A25C6011590C}" dt="2021-02-14T12:28:09.120" v="697" actId="404"/>
          <ac:spMkLst>
            <pc:docMk/>
            <pc:sldMk cId="3068169828" sldId="1188"/>
            <ac:spMk id="180" creationId="{0BA7EEA1-432B-4505-A168-5956A851C7BC}"/>
          </ac:spMkLst>
        </pc:spChg>
        <pc:spChg chg="add mod">
          <ac:chgData name="Bharathan RS" userId="706073c2-2f96-4834-abe1-5e79b2917229" providerId="ADAL" clId="{DCD2D0BC-5C11-44F0-BF2C-A25C6011590C}" dt="2021-02-14T12:28:35.620" v="702" actId="1076"/>
          <ac:spMkLst>
            <pc:docMk/>
            <pc:sldMk cId="3068169828" sldId="1188"/>
            <ac:spMk id="181" creationId="{E011CA96-D8F5-410E-BD82-4BFC76FB876A}"/>
          </ac:spMkLst>
        </pc:spChg>
        <pc:spChg chg="add mod ord">
          <ac:chgData name="Bharathan RS" userId="706073c2-2f96-4834-abe1-5e79b2917229" providerId="ADAL" clId="{DCD2D0BC-5C11-44F0-BF2C-A25C6011590C}" dt="2021-02-14T12:30:58.233" v="717" actId="167"/>
          <ac:spMkLst>
            <pc:docMk/>
            <pc:sldMk cId="3068169828" sldId="1188"/>
            <ac:spMk id="184" creationId="{292ACFEF-1A98-43A5-9F05-66C0EFD9D26F}"/>
          </ac:spMkLst>
        </pc:spChg>
        <pc:grpChg chg="add del mod ord">
          <ac:chgData name="Bharathan RS" userId="706073c2-2f96-4834-abe1-5e79b2917229" providerId="ADAL" clId="{DCD2D0BC-5C11-44F0-BF2C-A25C6011590C}" dt="2021-02-14T12:01:26.203" v="231" actId="165"/>
          <ac:grpSpMkLst>
            <pc:docMk/>
            <pc:sldMk cId="3068169828" sldId="1188"/>
            <ac:grpSpMk id="32" creationId="{F52C1C48-6990-4841-9627-B2DBA73CDF4A}"/>
          </ac:grpSpMkLst>
        </pc:grpChg>
        <pc:grpChg chg="add del mod ord">
          <ac:chgData name="Bharathan RS" userId="706073c2-2f96-4834-abe1-5e79b2917229" providerId="ADAL" clId="{DCD2D0BC-5C11-44F0-BF2C-A25C6011590C}" dt="2021-02-14T12:01:26.203" v="231" actId="165"/>
          <ac:grpSpMkLst>
            <pc:docMk/>
            <pc:sldMk cId="3068169828" sldId="1188"/>
            <ac:grpSpMk id="33" creationId="{AF2E8043-DD75-4813-B2D2-F0BD3685DF16}"/>
          </ac:grpSpMkLst>
        </pc:grpChg>
        <pc:grpChg chg="add mod ord">
          <ac:chgData name="Bharathan RS" userId="706073c2-2f96-4834-abe1-5e79b2917229" providerId="ADAL" clId="{DCD2D0BC-5C11-44F0-BF2C-A25C6011590C}" dt="2021-02-14T12:32:45.682" v="723" actId="170"/>
          <ac:grpSpMkLst>
            <pc:docMk/>
            <pc:sldMk cId="3068169828" sldId="1188"/>
            <ac:grpSpMk id="39" creationId="{B3293641-22F9-48F8-8FBE-5530716F9A41}"/>
          </ac:grpSpMkLst>
        </pc:grpChg>
        <pc:grpChg chg="add mod ord">
          <ac:chgData name="Bharathan RS" userId="706073c2-2f96-4834-abe1-5e79b2917229" providerId="ADAL" clId="{DCD2D0BC-5C11-44F0-BF2C-A25C6011590C}" dt="2021-02-14T12:32:48.844" v="724" actId="465"/>
          <ac:grpSpMkLst>
            <pc:docMk/>
            <pc:sldMk cId="3068169828" sldId="1188"/>
            <ac:grpSpMk id="40" creationId="{1746D916-C326-43C7-9276-41DFBEC47002}"/>
          </ac:grpSpMkLst>
        </pc:grpChg>
        <pc:grpChg chg="add mod ord">
          <ac:chgData name="Bharathan RS" userId="706073c2-2f96-4834-abe1-5e79b2917229" providerId="ADAL" clId="{DCD2D0BC-5C11-44F0-BF2C-A25C6011590C}" dt="2021-02-14T12:32:45.682" v="723" actId="170"/>
          <ac:grpSpMkLst>
            <pc:docMk/>
            <pc:sldMk cId="3068169828" sldId="1188"/>
            <ac:grpSpMk id="41" creationId="{A35BA5F8-ECEF-41DE-AF83-76E9696FF702}"/>
          </ac:grpSpMkLst>
        </pc:grpChg>
        <pc:grpChg chg="add del mod">
          <ac:chgData name="Bharathan RS" userId="706073c2-2f96-4834-abe1-5e79b2917229" providerId="ADAL" clId="{DCD2D0BC-5C11-44F0-BF2C-A25C6011590C}" dt="2021-02-14T12:05:26.194" v="271" actId="478"/>
          <ac:grpSpMkLst>
            <pc:docMk/>
            <pc:sldMk cId="3068169828" sldId="1188"/>
            <ac:grpSpMk id="42" creationId="{CAACACB6-6893-4539-90C4-B32448F2F316}"/>
          </ac:grpSpMkLst>
        </pc:grpChg>
        <pc:grpChg chg="add del mod">
          <ac:chgData name="Bharathan RS" userId="706073c2-2f96-4834-abe1-5e79b2917229" providerId="ADAL" clId="{DCD2D0BC-5C11-44F0-BF2C-A25C6011590C}" dt="2021-02-14T12:05:26.194" v="271" actId="478"/>
          <ac:grpSpMkLst>
            <pc:docMk/>
            <pc:sldMk cId="3068169828" sldId="1188"/>
            <ac:grpSpMk id="48" creationId="{02BB7B6B-1C74-4B25-AF3C-E2314104BEBA}"/>
          </ac:grpSpMkLst>
        </pc:grpChg>
        <pc:grpChg chg="add del mod">
          <ac:chgData name="Bharathan RS" userId="706073c2-2f96-4834-abe1-5e79b2917229" providerId="ADAL" clId="{DCD2D0BC-5C11-44F0-BF2C-A25C6011590C}" dt="2021-02-14T12:05:26.194" v="271" actId="478"/>
          <ac:grpSpMkLst>
            <pc:docMk/>
            <pc:sldMk cId="3068169828" sldId="1188"/>
            <ac:grpSpMk id="54" creationId="{B11B887A-3C86-4F8D-9F58-AB8E6C3BBC1D}"/>
          </ac:grpSpMkLst>
        </pc:grpChg>
        <pc:grpChg chg="add mod">
          <ac:chgData name="Bharathan RS" userId="706073c2-2f96-4834-abe1-5e79b2917229" providerId="ADAL" clId="{DCD2D0BC-5C11-44F0-BF2C-A25C6011590C}" dt="2021-02-14T12:33:43.616" v="730" actId="465"/>
          <ac:grpSpMkLst>
            <pc:docMk/>
            <pc:sldMk cId="3068169828" sldId="1188"/>
            <ac:grpSpMk id="62" creationId="{97CC386E-B38F-40A7-85B3-240F5AB7853F}"/>
          </ac:grpSpMkLst>
        </pc:grpChg>
        <pc:grpChg chg="add mod">
          <ac:chgData name="Bharathan RS" userId="706073c2-2f96-4834-abe1-5e79b2917229" providerId="ADAL" clId="{DCD2D0BC-5C11-44F0-BF2C-A25C6011590C}" dt="2021-02-14T12:33:08.828" v="726" actId="1076"/>
          <ac:grpSpMkLst>
            <pc:docMk/>
            <pc:sldMk cId="3068169828" sldId="1188"/>
            <ac:grpSpMk id="68" creationId="{7946CEC4-7123-40A7-88E6-314BAE0F3590}"/>
          </ac:grpSpMkLst>
        </pc:grpChg>
        <pc:grpChg chg="add mod">
          <ac:chgData name="Bharathan RS" userId="706073c2-2f96-4834-abe1-5e79b2917229" providerId="ADAL" clId="{DCD2D0BC-5C11-44F0-BF2C-A25C6011590C}" dt="2021-02-14T12:21:09.288" v="588" actId="1076"/>
          <ac:grpSpMkLst>
            <pc:docMk/>
            <pc:sldMk cId="3068169828" sldId="1188"/>
            <ac:grpSpMk id="74" creationId="{8C33F3EB-2706-4A31-A137-5416D66E25FC}"/>
          </ac:grpSpMkLst>
        </pc:grpChg>
        <pc:grpChg chg="add mod">
          <ac:chgData name="Bharathan RS" userId="706073c2-2f96-4834-abe1-5e79b2917229" providerId="ADAL" clId="{DCD2D0BC-5C11-44F0-BF2C-A25C6011590C}" dt="2021-02-14T12:18:17.503" v="551" actId="1076"/>
          <ac:grpSpMkLst>
            <pc:docMk/>
            <pc:sldMk cId="3068169828" sldId="1188"/>
            <ac:grpSpMk id="109" creationId="{3CEE1062-EB65-484C-9BEE-D39D2091FA29}"/>
          </ac:grpSpMkLst>
        </pc:grpChg>
        <pc:grpChg chg="add mod">
          <ac:chgData name="Bharathan RS" userId="706073c2-2f96-4834-abe1-5e79b2917229" providerId="ADAL" clId="{DCD2D0BC-5C11-44F0-BF2C-A25C6011590C}" dt="2021-02-14T12:18:17.503" v="551" actId="1076"/>
          <ac:grpSpMkLst>
            <pc:docMk/>
            <pc:sldMk cId="3068169828" sldId="1188"/>
            <ac:grpSpMk id="114" creationId="{72158AAA-7F6B-4CF8-84C6-CA4F2D8BCA37}"/>
          </ac:grpSpMkLst>
        </pc:grpChg>
        <pc:grpChg chg="add mod">
          <ac:chgData name="Bharathan RS" userId="706073c2-2f96-4834-abe1-5e79b2917229" providerId="ADAL" clId="{DCD2D0BC-5C11-44F0-BF2C-A25C6011590C}" dt="2021-02-14T12:18:17.503" v="551" actId="1076"/>
          <ac:grpSpMkLst>
            <pc:docMk/>
            <pc:sldMk cId="3068169828" sldId="1188"/>
            <ac:grpSpMk id="119" creationId="{E155C359-FCE0-43E8-8338-6A35C676CA5D}"/>
          </ac:grpSpMkLst>
        </pc:grpChg>
        <pc:grpChg chg="add mod">
          <ac:chgData name="Bharathan RS" userId="706073c2-2f96-4834-abe1-5e79b2917229" providerId="ADAL" clId="{DCD2D0BC-5C11-44F0-BF2C-A25C6011590C}" dt="2021-02-14T12:25:08.177" v="661" actId="164"/>
          <ac:grpSpMkLst>
            <pc:docMk/>
            <pc:sldMk cId="3068169828" sldId="1188"/>
            <ac:grpSpMk id="137" creationId="{2224FFF9-DC97-4994-BB1C-D0E0E9EDEA56}"/>
          </ac:grpSpMkLst>
        </pc:grpChg>
        <pc:grpChg chg="add mod">
          <ac:chgData name="Bharathan RS" userId="706073c2-2f96-4834-abe1-5e79b2917229" providerId="ADAL" clId="{DCD2D0BC-5C11-44F0-BF2C-A25C6011590C}" dt="2021-02-14T12:24:04.869" v="615" actId="1076"/>
          <ac:grpSpMkLst>
            <pc:docMk/>
            <pc:sldMk cId="3068169828" sldId="1188"/>
            <ac:grpSpMk id="142" creationId="{5C58B767-DC53-4500-A474-2AF3E32A6C42}"/>
          </ac:grpSpMkLst>
        </pc:grpChg>
        <pc:grpChg chg="add del mod">
          <ac:chgData name="Bharathan RS" userId="706073c2-2f96-4834-abe1-5e79b2917229" providerId="ADAL" clId="{DCD2D0BC-5C11-44F0-BF2C-A25C6011590C}" dt="2021-02-14T12:25:29.005" v="663" actId="478"/>
          <ac:grpSpMkLst>
            <pc:docMk/>
            <pc:sldMk cId="3068169828" sldId="1188"/>
            <ac:grpSpMk id="147" creationId="{C2EA1B6E-AC31-4888-A933-76F360467F5B}"/>
          </ac:grpSpMkLst>
        </pc:grpChg>
        <pc:grpChg chg="add mod">
          <ac:chgData name="Bharathan RS" userId="706073c2-2f96-4834-abe1-5e79b2917229" providerId="ADAL" clId="{DCD2D0BC-5C11-44F0-BF2C-A25C6011590C}" dt="2021-02-14T12:25:18.028" v="662" actId="1076"/>
          <ac:grpSpMkLst>
            <pc:docMk/>
            <pc:sldMk cId="3068169828" sldId="1188"/>
            <ac:grpSpMk id="167" creationId="{6C837D2F-1EC3-4497-8AE7-AE3981285EE1}"/>
          </ac:grpSpMkLst>
        </pc:grpChg>
        <pc:picChg chg="add del mod">
          <ac:chgData name="Bharathan RS" userId="706073c2-2f96-4834-abe1-5e79b2917229" providerId="ADAL" clId="{DCD2D0BC-5C11-44F0-BF2C-A25C6011590C}" dt="2021-02-14T12:04:16.292" v="257" actId="21"/>
          <ac:picMkLst>
            <pc:docMk/>
            <pc:sldMk cId="3068169828" sldId="1188"/>
            <ac:picMk id="4" creationId="{E2F8C4AE-40ED-4BA8-B09C-1EBF2B65B2A7}"/>
          </ac:picMkLst>
        </pc:picChg>
        <pc:picChg chg="add mod">
          <ac:chgData name="Bharathan RS" userId="706073c2-2f96-4834-abe1-5e79b2917229" providerId="ADAL" clId="{DCD2D0BC-5C11-44F0-BF2C-A25C6011590C}" dt="2021-02-14T12:03:11.172" v="247" actId="164"/>
          <ac:picMkLst>
            <pc:docMk/>
            <pc:sldMk cId="3068169828" sldId="1188"/>
            <ac:picMk id="5" creationId="{5B26FE25-F545-4DB0-9F17-29EDD18BE04D}"/>
          </ac:picMkLst>
        </pc:picChg>
        <pc:picChg chg="add mod">
          <ac:chgData name="Bharathan RS" userId="706073c2-2f96-4834-abe1-5e79b2917229" providerId="ADAL" clId="{DCD2D0BC-5C11-44F0-BF2C-A25C6011590C}" dt="2021-02-14T12:03:15.024" v="248" actId="164"/>
          <ac:picMkLst>
            <pc:docMk/>
            <pc:sldMk cId="3068169828" sldId="1188"/>
            <ac:picMk id="6" creationId="{F43F398A-E456-4611-AE27-EB5450558DB0}"/>
          </ac:picMkLst>
        </pc:picChg>
        <pc:picChg chg="add del mod">
          <ac:chgData name="Bharathan RS" userId="706073c2-2f96-4834-abe1-5e79b2917229" providerId="ADAL" clId="{DCD2D0BC-5C11-44F0-BF2C-A25C6011590C}" dt="2021-02-14T12:04:16.292" v="257" actId="21"/>
          <ac:picMkLst>
            <pc:docMk/>
            <pc:sldMk cId="3068169828" sldId="1188"/>
            <ac:picMk id="7" creationId="{208618A7-BBC7-48A6-A6A8-0F6EE9520846}"/>
          </ac:picMkLst>
        </pc:picChg>
        <pc:picChg chg="add del mod">
          <ac:chgData name="Bharathan RS" userId="706073c2-2f96-4834-abe1-5e79b2917229" providerId="ADAL" clId="{DCD2D0BC-5C11-44F0-BF2C-A25C6011590C}" dt="2021-02-14T12:04:16.292" v="257" actId="21"/>
          <ac:picMkLst>
            <pc:docMk/>
            <pc:sldMk cId="3068169828" sldId="1188"/>
            <ac:picMk id="8" creationId="{40669088-5A7B-4A51-BF5C-D4A294CD7E7B}"/>
          </ac:picMkLst>
        </pc:picChg>
        <pc:picChg chg="add mod">
          <ac:chgData name="Bharathan RS" userId="706073c2-2f96-4834-abe1-5e79b2917229" providerId="ADAL" clId="{DCD2D0BC-5C11-44F0-BF2C-A25C6011590C}" dt="2021-02-14T12:03:04.280" v="245" actId="164"/>
          <ac:picMkLst>
            <pc:docMk/>
            <pc:sldMk cId="3068169828" sldId="1188"/>
            <ac:picMk id="9" creationId="{8000D604-3B59-4FBD-AB9D-28B2C18B8B5E}"/>
          </ac:picMkLst>
        </pc:picChg>
        <pc:picChg chg="add del mod">
          <ac:chgData name="Bharathan RS" userId="706073c2-2f96-4834-abe1-5e79b2917229" providerId="ADAL" clId="{DCD2D0BC-5C11-44F0-BF2C-A25C6011590C}" dt="2021-02-14T12:04:16.292" v="257" actId="21"/>
          <ac:picMkLst>
            <pc:docMk/>
            <pc:sldMk cId="3068169828" sldId="1188"/>
            <ac:picMk id="10" creationId="{4D9FB9E2-2069-45D1-A43B-CE242DDC1271}"/>
          </ac:picMkLst>
        </pc:picChg>
        <pc:picChg chg="add del mod">
          <ac:chgData name="Bharathan RS" userId="706073c2-2f96-4834-abe1-5e79b2917229" providerId="ADAL" clId="{DCD2D0BC-5C11-44F0-BF2C-A25C6011590C}" dt="2021-02-14T12:04:16.292" v="257" actId="21"/>
          <ac:picMkLst>
            <pc:docMk/>
            <pc:sldMk cId="3068169828" sldId="1188"/>
            <ac:picMk id="11" creationId="{18AC949B-0626-4D12-ABF5-618719A98928}"/>
          </ac:picMkLst>
        </pc:picChg>
        <pc:picChg chg="add del mod modCrop">
          <ac:chgData name="Bharathan RS" userId="706073c2-2f96-4834-abe1-5e79b2917229" providerId="ADAL" clId="{DCD2D0BC-5C11-44F0-BF2C-A25C6011590C}" dt="2021-02-14T12:04:16.292" v="257" actId="21"/>
          <ac:picMkLst>
            <pc:docMk/>
            <pc:sldMk cId="3068169828" sldId="1188"/>
            <ac:picMk id="12" creationId="{8E23F8E1-9D3F-4021-87BC-7C12BA23B62D}"/>
          </ac:picMkLst>
        </pc:picChg>
        <pc:picChg chg="add del mod">
          <ac:chgData name="Bharathan RS" userId="706073c2-2f96-4834-abe1-5e79b2917229" providerId="ADAL" clId="{DCD2D0BC-5C11-44F0-BF2C-A25C6011590C}" dt="2021-02-14T12:04:16.292" v="257" actId="21"/>
          <ac:picMkLst>
            <pc:docMk/>
            <pc:sldMk cId="3068169828" sldId="1188"/>
            <ac:picMk id="13" creationId="{94FE571A-5A8C-4CD9-A813-F9728DA85632}"/>
          </ac:picMkLst>
        </pc:picChg>
        <pc:picChg chg="add del mod">
          <ac:chgData name="Bharathan RS" userId="706073c2-2f96-4834-abe1-5e79b2917229" providerId="ADAL" clId="{DCD2D0BC-5C11-44F0-BF2C-A25C6011590C}" dt="2021-02-14T12:04:16.292" v="257" actId="21"/>
          <ac:picMkLst>
            <pc:docMk/>
            <pc:sldMk cId="3068169828" sldId="1188"/>
            <ac:picMk id="14" creationId="{027D69B6-1736-4E25-8AA8-29B3B840EE74}"/>
          </ac:picMkLst>
        </pc:picChg>
        <pc:picChg chg="mod">
          <ac:chgData name="Bharathan RS" userId="706073c2-2f96-4834-abe1-5e79b2917229" providerId="ADAL" clId="{DCD2D0BC-5C11-44F0-BF2C-A25C6011590C}" dt="2021-02-14T12:03:57.381" v="255"/>
          <ac:picMkLst>
            <pc:docMk/>
            <pc:sldMk cId="3068169828" sldId="1188"/>
            <ac:picMk id="47" creationId="{B7F51A3E-A211-4639-B4D0-B966DEB4F9D9}"/>
          </ac:picMkLst>
        </pc:picChg>
        <pc:picChg chg="mod">
          <ac:chgData name="Bharathan RS" userId="706073c2-2f96-4834-abe1-5e79b2917229" providerId="ADAL" clId="{DCD2D0BC-5C11-44F0-BF2C-A25C6011590C}" dt="2021-02-14T12:03:57.381" v="255"/>
          <ac:picMkLst>
            <pc:docMk/>
            <pc:sldMk cId="3068169828" sldId="1188"/>
            <ac:picMk id="53" creationId="{B2A3594B-7F39-4D21-A509-5A61599ADA32}"/>
          </ac:picMkLst>
        </pc:picChg>
        <pc:picChg chg="mod">
          <ac:chgData name="Bharathan RS" userId="706073c2-2f96-4834-abe1-5e79b2917229" providerId="ADAL" clId="{DCD2D0BC-5C11-44F0-BF2C-A25C6011590C}" dt="2021-02-14T12:03:57.381" v="255"/>
          <ac:picMkLst>
            <pc:docMk/>
            <pc:sldMk cId="3068169828" sldId="1188"/>
            <ac:picMk id="56" creationId="{A7772F97-D7CF-4FBC-8862-E62AB8F8AD9E}"/>
          </ac:picMkLst>
        </pc:picChg>
        <pc:picChg chg="del mod">
          <ac:chgData name="Bharathan RS" userId="706073c2-2f96-4834-abe1-5e79b2917229" providerId="ADAL" clId="{DCD2D0BC-5C11-44F0-BF2C-A25C6011590C}" dt="2021-02-14T12:06:55.394" v="312" actId="478"/>
          <ac:picMkLst>
            <pc:docMk/>
            <pc:sldMk cId="3068169828" sldId="1188"/>
            <ac:picMk id="67" creationId="{C9F655C2-5BAA-4878-886E-24C213F330A1}"/>
          </ac:picMkLst>
        </pc:picChg>
        <pc:picChg chg="del mod">
          <ac:chgData name="Bharathan RS" userId="706073c2-2f96-4834-abe1-5e79b2917229" providerId="ADAL" clId="{DCD2D0BC-5C11-44F0-BF2C-A25C6011590C}" dt="2021-02-14T12:06:57.182" v="313" actId="478"/>
          <ac:picMkLst>
            <pc:docMk/>
            <pc:sldMk cId="3068169828" sldId="1188"/>
            <ac:picMk id="73" creationId="{DBA2167E-E705-42D6-8601-8290C50BE441}"/>
          </ac:picMkLst>
        </pc:picChg>
        <pc:picChg chg="del mod">
          <ac:chgData name="Bharathan RS" userId="706073c2-2f96-4834-abe1-5e79b2917229" providerId="ADAL" clId="{DCD2D0BC-5C11-44F0-BF2C-A25C6011590C}" dt="2021-02-14T12:06:53.794" v="311" actId="478"/>
          <ac:picMkLst>
            <pc:docMk/>
            <pc:sldMk cId="3068169828" sldId="1188"/>
            <ac:picMk id="76" creationId="{2B6745D9-1F68-4832-BC63-E23C8EDDA3A7}"/>
          </ac:picMkLst>
        </pc:picChg>
        <pc:picChg chg="add mod">
          <ac:chgData name="Bharathan RS" userId="706073c2-2f96-4834-abe1-5e79b2917229" providerId="ADAL" clId="{DCD2D0BC-5C11-44F0-BF2C-A25C6011590C}" dt="2021-02-14T12:21:09.288" v="588" actId="1076"/>
          <ac:picMkLst>
            <pc:docMk/>
            <pc:sldMk cId="3068169828" sldId="1188"/>
            <ac:picMk id="88" creationId="{3344C307-9DD6-4AC3-B916-05E827860941}"/>
          </ac:picMkLst>
        </pc:picChg>
        <pc:picChg chg="add mod">
          <ac:chgData name="Bharathan RS" userId="706073c2-2f96-4834-abe1-5e79b2917229" providerId="ADAL" clId="{DCD2D0BC-5C11-44F0-BF2C-A25C6011590C}" dt="2021-02-14T12:33:36.820" v="729" actId="1076"/>
          <ac:picMkLst>
            <pc:docMk/>
            <pc:sldMk cId="3068169828" sldId="1188"/>
            <ac:picMk id="89" creationId="{B6332CD1-94FF-49D4-B1A3-E68BF2B8FA2A}"/>
          </ac:picMkLst>
        </pc:picChg>
        <pc:picChg chg="add mod">
          <ac:chgData name="Bharathan RS" userId="706073c2-2f96-4834-abe1-5e79b2917229" providerId="ADAL" clId="{DCD2D0BC-5C11-44F0-BF2C-A25C6011590C}" dt="2021-02-14T12:33:49.316" v="731" actId="1076"/>
          <ac:picMkLst>
            <pc:docMk/>
            <pc:sldMk cId="3068169828" sldId="1188"/>
            <ac:picMk id="90" creationId="{7EF55240-1982-4090-BDBA-FE4C42BA1852}"/>
          </ac:picMkLst>
        </pc:picChg>
        <pc:picChg chg="add del mod">
          <ac:chgData name="Bharathan RS" userId="706073c2-2f96-4834-abe1-5e79b2917229" providerId="ADAL" clId="{DCD2D0BC-5C11-44F0-BF2C-A25C6011590C}" dt="2021-02-14T12:16:10.705" v="528" actId="478"/>
          <ac:picMkLst>
            <pc:docMk/>
            <pc:sldMk cId="3068169828" sldId="1188"/>
            <ac:picMk id="125" creationId="{20416CCF-2C39-4637-9192-A666F72505C0}"/>
          </ac:picMkLst>
        </pc:picChg>
        <pc:picChg chg="add del mod">
          <ac:chgData name="Bharathan RS" userId="706073c2-2f96-4834-abe1-5e79b2917229" providerId="ADAL" clId="{DCD2D0BC-5C11-44F0-BF2C-A25C6011590C}" dt="2021-02-14T12:16:08.510" v="526" actId="478"/>
          <ac:picMkLst>
            <pc:docMk/>
            <pc:sldMk cId="3068169828" sldId="1188"/>
            <ac:picMk id="126" creationId="{6987D243-D995-4103-8F5B-FA38C7FE7673}"/>
          </ac:picMkLst>
        </pc:picChg>
        <pc:picChg chg="add del mod">
          <ac:chgData name="Bharathan RS" userId="706073c2-2f96-4834-abe1-5e79b2917229" providerId="ADAL" clId="{DCD2D0BC-5C11-44F0-BF2C-A25C6011590C}" dt="2021-02-14T12:16:09.936" v="527" actId="478"/>
          <ac:picMkLst>
            <pc:docMk/>
            <pc:sldMk cId="3068169828" sldId="1188"/>
            <ac:picMk id="127" creationId="{3F48400F-C6AE-46BF-BA7E-39ACF65697A0}"/>
          </ac:picMkLst>
        </pc:picChg>
        <pc:picChg chg="add mod">
          <ac:chgData name="Bharathan RS" userId="706073c2-2f96-4834-abe1-5e79b2917229" providerId="ADAL" clId="{DCD2D0BC-5C11-44F0-BF2C-A25C6011590C}" dt="2021-02-14T12:18:17.503" v="551" actId="1076"/>
          <ac:picMkLst>
            <pc:docMk/>
            <pc:sldMk cId="3068169828" sldId="1188"/>
            <ac:picMk id="133" creationId="{7C4678A1-B679-4AB9-9634-27D238D0526D}"/>
          </ac:picMkLst>
        </pc:picChg>
        <pc:picChg chg="add mod">
          <ac:chgData name="Bharathan RS" userId="706073c2-2f96-4834-abe1-5e79b2917229" providerId="ADAL" clId="{DCD2D0BC-5C11-44F0-BF2C-A25C6011590C}" dt="2021-02-14T12:18:17.503" v="551" actId="1076"/>
          <ac:picMkLst>
            <pc:docMk/>
            <pc:sldMk cId="3068169828" sldId="1188"/>
            <ac:picMk id="134" creationId="{8161956F-8793-43DE-9B5F-BE694EBDC60D}"/>
          </ac:picMkLst>
        </pc:picChg>
        <pc:picChg chg="add mod">
          <ac:chgData name="Bharathan RS" userId="706073c2-2f96-4834-abe1-5e79b2917229" providerId="ADAL" clId="{DCD2D0BC-5C11-44F0-BF2C-A25C6011590C}" dt="2021-02-14T12:18:17.503" v="551" actId="1076"/>
          <ac:picMkLst>
            <pc:docMk/>
            <pc:sldMk cId="3068169828" sldId="1188"/>
            <ac:picMk id="135" creationId="{158D504F-1CE3-4DEB-9752-DD273680CD28}"/>
          </ac:picMkLst>
        </pc:picChg>
        <pc:picChg chg="add del mod">
          <ac:chgData name="Bharathan RS" userId="706073c2-2f96-4834-abe1-5e79b2917229" providerId="ADAL" clId="{DCD2D0BC-5C11-44F0-BF2C-A25C6011590C}" dt="2021-02-14T12:17:17.598" v="545" actId="478"/>
          <ac:picMkLst>
            <pc:docMk/>
            <pc:sldMk cId="3068169828" sldId="1188"/>
            <ac:picMk id="155" creationId="{818A5D4B-089E-4DB2-9737-7D9E1BBBEE2C}"/>
          </ac:picMkLst>
        </pc:picChg>
        <pc:picChg chg="add del mod">
          <ac:chgData name="Bharathan RS" userId="706073c2-2f96-4834-abe1-5e79b2917229" providerId="ADAL" clId="{DCD2D0BC-5C11-44F0-BF2C-A25C6011590C}" dt="2021-02-14T12:17:18.864" v="547" actId="478"/>
          <ac:picMkLst>
            <pc:docMk/>
            <pc:sldMk cId="3068169828" sldId="1188"/>
            <ac:picMk id="156" creationId="{C4CB80AB-BC38-4146-BCD3-2E2BE30065CB}"/>
          </ac:picMkLst>
        </pc:picChg>
        <pc:picChg chg="add del mod">
          <ac:chgData name="Bharathan RS" userId="706073c2-2f96-4834-abe1-5e79b2917229" providerId="ADAL" clId="{DCD2D0BC-5C11-44F0-BF2C-A25C6011590C}" dt="2021-02-14T12:17:18.320" v="546" actId="478"/>
          <ac:picMkLst>
            <pc:docMk/>
            <pc:sldMk cId="3068169828" sldId="1188"/>
            <ac:picMk id="157" creationId="{206635F6-11FE-4844-A036-A0F17C4D88D2}"/>
          </ac:picMkLst>
        </pc:picChg>
        <pc:picChg chg="add mod">
          <ac:chgData name="Bharathan RS" userId="706073c2-2f96-4834-abe1-5e79b2917229" providerId="ADAL" clId="{DCD2D0BC-5C11-44F0-BF2C-A25C6011590C}" dt="2021-02-14T12:20:52.164" v="587" actId="1076"/>
          <ac:picMkLst>
            <pc:docMk/>
            <pc:sldMk cId="3068169828" sldId="1188"/>
            <ac:picMk id="162" creationId="{2BA27ACE-E1B1-4374-A3A1-A261FC6FDAB2}"/>
          </ac:picMkLst>
        </pc:picChg>
        <pc:picChg chg="add mod">
          <ac:chgData name="Bharathan RS" userId="706073c2-2f96-4834-abe1-5e79b2917229" providerId="ADAL" clId="{DCD2D0BC-5C11-44F0-BF2C-A25C6011590C}" dt="2021-02-14T12:20:42.470" v="585" actId="1076"/>
          <ac:picMkLst>
            <pc:docMk/>
            <pc:sldMk cId="3068169828" sldId="1188"/>
            <ac:picMk id="163" creationId="{DD04E64C-577D-452C-BC52-25D6FFC64B61}"/>
          </ac:picMkLst>
        </pc:picChg>
        <pc:picChg chg="add mod">
          <ac:chgData name="Bharathan RS" userId="706073c2-2f96-4834-abe1-5e79b2917229" providerId="ADAL" clId="{DCD2D0BC-5C11-44F0-BF2C-A25C6011590C}" dt="2021-02-14T12:24:09.436" v="616" actId="1076"/>
          <ac:picMkLst>
            <pc:docMk/>
            <pc:sldMk cId="3068169828" sldId="1188"/>
            <ac:picMk id="165" creationId="{C0826EF1-768E-4E93-A69F-ADD5FD90D815}"/>
          </ac:picMkLst>
        </pc:picChg>
        <pc:picChg chg="add mod">
          <ac:chgData name="Bharathan RS" userId="706073c2-2f96-4834-abe1-5e79b2917229" providerId="ADAL" clId="{DCD2D0BC-5C11-44F0-BF2C-A25C6011590C}" dt="2021-02-14T12:25:08.177" v="661" actId="164"/>
          <ac:picMkLst>
            <pc:docMk/>
            <pc:sldMk cId="3068169828" sldId="1188"/>
            <ac:picMk id="166" creationId="{BFA6E07F-7D10-4139-BE86-E41A80605511}"/>
          </ac:picMkLst>
        </pc:picChg>
        <pc:picChg chg="add mod ord">
          <ac:chgData name="Bharathan RS" userId="706073c2-2f96-4834-abe1-5e79b2917229" providerId="ADAL" clId="{DCD2D0BC-5C11-44F0-BF2C-A25C6011590C}" dt="2021-02-14T12:30:53.326" v="715" actId="166"/>
          <ac:picMkLst>
            <pc:docMk/>
            <pc:sldMk cId="3068169828" sldId="1188"/>
            <ac:picMk id="170" creationId="{2AE8C6CA-D5B6-465C-BCE6-EA78D4C97C95}"/>
          </ac:picMkLst>
        </pc:picChg>
        <pc:cxnChg chg="add mod">
          <ac:chgData name="Bharathan RS" userId="706073c2-2f96-4834-abe1-5e79b2917229" providerId="ADAL" clId="{DCD2D0BC-5C11-44F0-BF2C-A25C6011590C}" dt="2021-02-14T12:03:15.024" v="248" actId="164"/>
          <ac:cxnSpMkLst>
            <pc:docMk/>
            <pc:sldMk cId="3068169828" sldId="1188"/>
            <ac:cxnSpMk id="21" creationId="{0E4C790C-8028-4CD4-9C00-1EC911222A39}"/>
          </ac:cxnSpMkLst>
        </pc:cxnChg>
        <pc:cxnChg chg="add mod topLvl">
          <ac:chgData name="Bharathan RS" userId="706073c2-2f96-4834-abe1-5e79b2917229" providerId="ADAL" clId="{DCD2D0BC-5C11-44F0-BF2C-A25C6011590C}" dt="2021-02-14T12:03:11.172" v="247" actId="164"/>
          <ac:cxnSpMkLst>
            <pc:docMk/>
            <pc:sldMk cId="3068169828" sldId="1188"/>
            <ac:cxnSpMk id="26" creationId="{488C0EE5-A282-42D0-8E01-AE1CDFF6BFB0}"/>
          </ac:cxnSpMkLst>
        </pc:cxnChg>
        <pc:cxnChg chg="add mod topLvl">
          <ac:chgData name="Bharathan RS" userId="706073c2-2f96-4834-abe1-5e79b2917229" providerId="ADAL" clId="{DCD2D0BC-5C11-44F0-BF2C-A25C6011590C}" dt="2021-02-14T12:03:04.280" v="245" actId="164"/>
          <ac:cxnSpMkLst>
            <pc:docMk/>
            <pc:sldMk cId="3068169828" sldId="1188"/>
            <ac:cxnSpMk id="30" creationId="{727E462C-11A5-4ED4-8E51-79FC67F368CC}"/>
          </ac:cxnSpMkLst>
        </pc:cxnChg>
        <pc:cxnChg chg="mod">
          <ac:chgData name="Bharathan RS" userId="706073c2-2f96-4834-abe1-5e79b2917229" providerId="ADAL" clId="{DCD2D0BC-5C11-44F0-BF2C-A25C6011590C}" dt="2021-02-14T12:05:26.194" v="271" actId="478"/>
          <ac:cxnSpMkLst>
            <pc:docMk/>
            <pc:sldMk cId="3068169828" sldId="1188"/>
            <ac:cxnSpMk id="45" creationId="{D9B69D69-E0E3-4411-BEB4-30D4CCDB8E67}"/>
          </ac:cxnSpMkLst>
        </pc:cxnChg>
        <pc:cxnChg chg="mod">
          <ac:chgData name="Bharathan RS" userId="706073c2-2f96-4834-abe1-5e79b2917229" providerId="ADAL" clId="{DCD2D0BC-5C11-44F0-BF2C-A25C6011590C}" dt="2021-02-14T12:05:26.194" v="271" actId="478"/>
          <ac:cxnSpMkLst>
            <pc:docMk/>
            <pc:sldMk cId="3068169828" sldId="1188"/>
            <ac:cxnSpMk id="51" creationId="{B1C7ED58-C2EF-469A-B9EA-7737A949A72F}"/>
          </ac:cxnSpMkLst>
        </pc:cxnChg>
        <pc:cxnChg chg="mod">
          <ac:chgData name="Bharathan RS" userId="706073c2-2f96-4834-abe1-5e79b2917229" providerId="ADAL" clId="{DCD2D0BC-5C11-44F0-BF2C-A25C6011590C}" dt="2021-02-14T12:05:26.194" v="271" actId="478"/>
          <ac:cxnSpMkLst>
            <pc:docMk/>
            <pc:sldMk cId="3068169828" sldId="1188"/>
            <ac:cxnSpMk id="58" creationId="{2D83DD96-B2D7-45F5-B1DE-C651ADC5D979}"/>
          </ac:cxnSpMkLst>
        </pc:cxnChg>
        <pc:cxnChg chg="mod">
          <ac:chgData name="Bharathan RS" userId="706073c2-2f96-4834-abe1-5e79b2917229" providerId="ADAL" clId="{DCD2D0BC-5C11-44F0-BF2C-A25C6011590C}" dt="2021-02-14T12:05:28.598" v="272"/>
          <ac:cxnSpMkLst>
            <pc:docMk/>
            <pc:sldMk cId="3068169828" sldId="1188"/>
            <ac:cxnSpMk id="65" creationId="{8959C325-BCE4-48A1-B0E4-E312964B80AD}"/>
          </ac:cxnSpMkLst>
        </pc:cxnChg>
        <pc:cxnChg chg="mod">
          <ac:chgData name="Bharathan RS" userId="706073c2-2f96-4834-abe1-5e79b2917229" providerId="ADAL" clId="{DCD2D0BC-5C11-44F0-BF2C-A25C6011590C}" dt="2021-02-14T12:05:28.598" v="272"/>
          <ac:cxnSpMkLst>
            <pc:docMk/>
            <pc:sldMk cId="3068169828" sldId="1188"/>
            <ac:cxnSpMk id="71" creationId="{5E32F020-2B53-4D3E-9003-41A0A960155C}"/>
          </ac:cxnSpMkLst>
        </pc:cxnChg>
        <pc:cxnChg chg="mod">
          <ac:chgData name="Bharathan RS" userId="706073c2-2f96-4834-abe1-5e79b2917229" providerId="ADAL" clId="{DCD2D0BC-5C11-44F0-BF2C-A25C6011590C}" dt="2021-02-14T12:05:28.598" v="272"/>
          <ac:cxnSpMkLst>
            <pc:docMk/>
            <pc:sldMk cId="3068169828" sldId="1188"/>
            <ac:cxnSpMk id="78" creationId="{F9E42BFF-8278-4F1F-A4D7-B29FD2F9BD9A}"/>
          </ac:cxnSpMkLst>
        </pc:cxnChg>
        <pc:cxnChg chg="add mod">
          <ac:chgData name="Bharathan RS" userId="706073c2-2f96-4834-abe1-5e79b2917229" providerId="ADAL" clId="{DCD2D0BC-5C11-44F0-BF2C-A25C6011590C}" dt="2021-02-14T12:32:55.971" v="725" actId="14100"/>
          <ac:cxnSpMkLst>
            <pc:docMk/>
            <pc:sldMk cId="3068169828" sldId="1188"/>
            <ac:cxnSpMk id="80" creationId="{7DF18D40-0EE7-4220-8DDA-A6C9AF9A5134}"/>
          </ac:cxnSpMkLst>
        </pc:cxnChg>
        <pc:cxnChg chg="add mod">
          <ac:chgData name="Bharathan RS" userId="706073c2-2f96-4834-abe1-5e79b2917229" providerId="ADAL" clId="{DCD2D0BC-5C11-44F0-BF2C-A25C6011590C}" dt="2021-02-14T12:32:48.844" v="724" actId="465"/>
          <ac:cxnSpMkLst>
            <pc:docMk/>
            <pc:sldMk cId="3068169828" sldId="1188"/>
            <ac:cxnSpMk id="83" creationId="{0212EFE0-EDF3-48FE-B90F-C45D96C1B423}"/>
          </ac:cxnSpMkLst>
        </pc:cxnChg>
        <pc:cxnChg chg="add mod">
          <ac:chgData name="Bharathan RS" userId="706073c2-2f96-4834-abe1-5e79b2917229" providerId="ADAL" clId="{DCD2D0BC-5C11-44F0-BF2C-A25C6011590C}" dt="2021-02-14T12:34:28.844" v="738" actId="14100"/>
          <ac:cxnSpMkLst>
            <pc:docMk/>
            <pc:sldMk cId="3068169828" sldId="1188"/>
            <ac:cxnSpMk id="91" creationId="{D3CE0BC6-C884-4FC0-B463-01DFB22023BD}"/>
          </ac:cxnSpMkLst>
        </pc:cxnChg>
        <pc:cxnChg chg="add mod">
          <ac:chgData name="Bharathan RS" userId="706073c2-2f96-4834-abe1-5e79b2917229" providerId="ADAL" clId="{DCD2D0BC-5C11-44F0-BF2C-A25C6011590C}" dt="2021-02-14T12:32:25.221" v="720" actId="1076"/>
          <ac:cxnSpMkLst>
            <pc:docMk/>
            <pc:sldMk cId="3068169828" sldId="1188"/>
            <ac:cxnSpMk id="97" creationId="{7E334A8F-7BF7-4E3D-95E7-31EABE7856E2}"/>
          </ac:cxnSpMkLst>
        </pc:cxnChg>
        <pc:cxnChg chg="add mod">
          <ac:chgData name="Bharathan RS" userId="706073c2-2f96-4834-abe1-5e79b2917229" providerId="ADAL" clId="{DCD2D0BC-5C11-44F0-BF2C-A25C6011590C}" dt="2021-02-14T12:33:53.284" v="732" actId="14100"/>
          <ac:cxnSpMkLst>
            <pc:docMk/>
            <pc:sldMk cId="3068169828" sldId="1188"/>
            <ac:cxnSpMk id="100" creationId="{074DC439-623B-45BE-8A14-EDB4B3EC596B}"/>
          </ac:cxnSpMkLst>
        </pc:cxnChg>
        <pc:cxnChg chg="add mod">
          <ac:chgData name="Bharathan RS" userId="706073c2-2f96-4834-abe1-5e79b2917229" providerId="ADAL" clId="{DCD2D0BC-5C11-44F0-BF2C-A25C6011590C}" dt="2021-02-14T12:34:11.876" v="735" actId="14100"/>
          <ac:cxnSpMkLst>
            <pc:docMk/>
            <pc:sldMk cId="3068169828" sldId="1188"/>
            <ac:cxnSpMk id="104" creationId="{1460BE0D-7F15-4A93-A687-AF87776464CA}"/>
          </ac:cxnSpMkLst>
        </pc:cxnChg>
        <pc:cxnChg chg="mod">
          <ac:chgData name="Bharathan RS" userId="706073c2-2f96-4834-abe1-5e79b2917229" providerId="ADAL" clId="{DCD2D0BC-5C11-44F0-BF2C-A25C6011590C}" dt="2021-02-14T12:12:22.678" v="434"/>
          <ac:cxnSpMkLst>
            <pc:docMk/>
            <pc:sldMk cId="3068169828" sldId="1188"/>
            <ac:cxnSpMk id="112" creationId="{3368FAD3-077B-4FAF-B4C4-DEDCA80C29EB}"/>
          </ac:cxnSpMkLst>
        </pc:cxnChg>
        <pc:cxnChg chg="mod">
          <ac:chgData name="Bharathan RS" userId="706073c2-2f96-4834-abe1-5e79b2917229" providerId="ADAL" clId="{DCD2D0BC-5C11-44F0-BF2C-A25C6011590C}" dt="2021-02-14T12:12:22.678" v="434"/>
          <ac:cxnSpMkLst>
            <pc:docMk/>
            <pc:sldMk cId="3068169828" sldId="1188"/>
            <ac:cxnSpMk id="117" creationId="{AFB71994-BA06-4FB4-9157-D21C0E743556}"/>
          </ac:cxnSpMkLst>
        </pc:cxnChg>
        <pc:cxnChg chg="mod">
          <ac:chgData name="Bharathan RS" userId="706073c2-2f96-4834-abe1-5e79b2917229" providerId="ADAL" clId="{DCD2D0BC-5C11-44F0-BF2C-A25C6011590C}" dt="2021-02-14T12:12:22.678" v="434"/>
          <ac:cxnSpMkLst>
            <pc:docMk/>
            <pc:sldMk cId="3068169828" sldId="1188"/>
            <ac:cxnSpMk id="122" creationId="{2D6B0CF7-BC48-4CEA-8802-65AA9146E78F}"/>
          </ac:cxnSpMkLst>
        </pc:cxnChg>
        <pc:cxnChg chg="add mod">
          <ac:chgData name="Bharathan RS" userId="706073c2-2f96-4834-abe1-5e79b2917229" providerId="ADAL" clId="{DCD2D0BC-5C11-44F0-BF2C-A25C6011590C}" dt="2021-02-14T12:18:17.503" v="551" actId="1076"/>
          <ac:cxnSpMkLst>
            <pc:docMk/>
            <pc:sldMk cId="3068169828" sldId="1188"/>
            <ac:cxnSpMk id="128" creationId="{CE031AE0-729A-4411-8015-08EE2DF34081}"/>
          </ac:cxnSpMkLst>
        </pc:cxnChg>
        <pc:cxnChg chg="add mod">
          <ac:chgData name="Bharathan RS" userId="706073c2-2f96-4834-abe1-5e79b2917229" providerId="ADAL" clId="{DCD2D0BC-5C11-44F0-BF2C-A25C6011590C}" dt="2021-02-14T12:18:17.503" v="551" actId="1076"/>
          <ac:cxnSpMkLst>
            <pc:docMk/>
            <pc:sldMk cId="3068169828" sldId="1188"/>
            <ac:cxnSpMk id="129" creationId="{DCF78AB9-75E4-45E8-BD3A-70CBF8171753}"/>
          </ac:cxnSpMkLst>
        </pc:cxnChg>
        <pc:cxnChg chg="add mod">
          <ac:chgData name="Bharathan RS" userId="706073c2-2f96-4834-abe1-5e79b2917229" providerId="ADAL" clId="{DCD2D0BC-5C11-44F0-BF2C-A25C6011590C}" dt="2021-02-14T12:33:08.828" v="726" actId="1076"/>
          <ac:cxnSpMkLst>
            <pc:docMk/>
            <pc:sldMk cId="3068169828" sldId="1188"/>
            <ac:cxnSpMk id="130" creationId="{67C9ED71-41EE-460D-8777-1F1932286EC2}"/>
          </ac:cxnSpMkLst>
        </pc:cxnChg>
        <pc:cxnChg chg="mod">
          <ac:chgData name="Bharathan RS" userId="706073c2-2f96-4834-abe1-5e79b2917229" providerId="ADAL" clId="{DCD2D0BC-5C11-44F0-BF2C-A25C6011590C}" dt="2021-02-14T12:17:02.453" v="533"/>
          <ac:cxnSpMkLst>
            <pc:docMk/>
            <pc:sldMk cId="3068169828" sldId="1188"/>
            <ac:cxnSpMk id="140" creationId="{CD8F26E4-988F-4E13-A530-08629C955500}"/>
          </ac:cxnSpMkLst>
        </pc:cxnChg>
        <pc:cxnChg chg="mod">
          <ac:chgData name="Bharathan RS" userId="706073c2-2f96-4834-abe1-5e79b2917229" providerId="ADAL" clId="{DCD2D0BC-5C11-44F0-BF2C-A25C6011590C}" dt="2021-02-14T12:17:02.453" v="533"/>
          <ac:cxnSpMkLst>
            <pc:docMk/>
            <pc:sldMk cId="3068169828" sldId="1188"/>
            <ac:cxnSpMk id="145" creationId="{510322FB-B610-4283-B9F9-8D18F68CC510}"/>
          </ac:cxnSpMkLst>
        </pc:cxnChg>
        <pc:cxnChg chg="mod">
          <ac:chgData name="Bharathan RS" userId="706073c2-2f96-4834-abe1-5e79b2917229" providerId="ADAL" clId="{DCD2D0BC-5C11-44F0-BF2C-A25C6011590C}" dt="2021-02-14T12:25:29.005" v="663" actId="478"/>
          <ac:cxnSpMkLst>
            <pc:docMk/>
            <pc:sldMk cId="3068169828" sldId="1188"/>
            <ac:cxnSpMk id="150" creationId="{ABD67179-5444-43A3-B0D6-272C4E5BD24C}"/>
          </ac:cxnSpMkLst>
        </pc:cxnChg>
        <pc:cxnChg chg="add del mod">
          <ac:chgData name="Bharathan RS" userId="706073c2-2f96-4834-abe1-5e79b2917229" providerId="ADAL" clId="{DCD2D0BC-5C11-44F0-BF2C-A25C6011590C}" dt="2021-02-14T12:23:54.254" v="614" actId="478"/>
          <ac:cxnSpMkLst>
            <pc:docMk/>
            <pc:sldMk cId="3068169828" sldId="1188"/>
            <ac:cxnSpMk id="153" creationId="{8FF9236D-CDB7-4FB3-A3C8-3D99742D7C7A}"/>
          </ac:cxnSpMkLst>
        </pc:cxnChg>
        <pc:cxnChg chg="add del mod">
          <ac:chgData name="Bharathan RS" userId="706073c2-2f96-4834-abe1-5e79b2917229" providerId="ADAL" clId="{DCD2D0BC-5C11-44F0-BF2C-A25C6011590C}" dt="2021-02-14T12:23:53.374" v="613" actId="478"/>
          <ac:cxnSpMkLst>
            <pc:docMk/>
            <pc:sldMk cId="3068169828" sldId="1188"/>
            <ac:cxnSpMk id="154" creationId="{AF799329-9B16-47FA-B1A3-522A04092051}"/>
          </ac:cxnSpMkLst>
        </pc:cxnChg>
        <pc:cxnChg chg="add mod">
          <ac:chgData name="Bharathan RS" userId="706073c2-2f96-4834-abe1-5e79b2917229" providerId="ADAL" clId="{DCD2D0BC-5C11-44F0-BF2C-A25C6011590C}" dt="2021-02-14T12:19:38.140" v="564" actId="14100"/>
          <ac:cxnSpMkLst>
            <pc:docMk/>
            <pc:sldMk cId="3068169828" sldId="1188"/>
            <ac:cxnSpMk id="159" creationId="{589A2CF1-2800-48A9-A254-E22511071624}"/>
          </ac:cxnSpMkLst>
        </pc:cxnChg>
        <pc:cxnChg chg="add mod">
          <ac:chgData name="Bharathan RS" userId="706073c2-2f96-4834-abe1-5e79b2917229" providerId="ADAL" clId="{DCD2D0BC-5C11-44F0-BF2C-A25C6011590C}" dt="2021-02-14T12:26:26.460" v="679" actId="14100"/>
          <ac:cxnSpMkLst>
            <pc:docMk/>
            <pc:sldMk cId="3068169828" sldId="1188"/>
            <ac:cxnSpMk id="171" creationId="{BCFADEB3-E204-4BBB-907D-30539F34ADA1}"/>
          </ac:cxnSpMkLst>
        </pc:cxnChg>
        <pc:cxnChg chg="add mod">
          <ac:chgData name="Bharathan RS" userId="706073c2-2f96-4834-abe1-5e79b2917229" providerId="ADAL" clId="{DCD2D0BC-5C11-44F0-BF2C-A25C6011590C}" dt="2021-02-14T12:34:14.747" v="736" actId="14100"/>
          <ac:cxnSpMkLst>
            <pc:docMk/>
            <pc:sldMk cId="3068169828" sldId="1188"/>
            <ac:cxnSpMk id="174" creationId="{40AD6F85-1EEE-4DB5-97AD-7E6A0F602C4E}"/>
          </ac:cxnSpMkLst>
        </pc:cxnChg>
        <pc:cxnChg chg="add mod">
          <ac:chgData name="Bharathan RS" userId="706073c2-2f96-4834-abe1-5e79b2917229" providerId="ADAL" clId="{DCD2D0BC-5C11-44F0-BF2C-A25C6011590C}" dt="2021-02-14T12:27:27.187" v="689" actId="14100"/>
          <ac:cxnSpMkLst>
            <pc:docMk/>
            <pc:sldMk cId="3068169828" sldId="1188"/>
            <ac:cxnSpMk id="178" creationId="{4104DE75-DCBC-4F20-A12C-C7C35CAA500C}"/>
          </ac:cxnSpMkLst>
        </pc:cxnChg>
        <pc:cxnChg chg="add mod">
          <ac:chgData name="Bharathan RS" userId="706073c2-2f96-4834-abe1-5e79b2917229" providerId="ADAL" clId="{DCD2D0BC-5C11-44F0-BF2C-A25C6011590C}" dt="2021-02-14T12:27:24.236" v="688" actId="14100"/>
          <ac:cxnSpMkLst>
            <pc:docMk/>
            <pc:sldMk cId="3068169828" sldId="1188"/>
            <ac:cxnSpMk id="179" creationId="{19F0F0AF-316B-4467-AA45-4ED2C48A643E}"/>
          </ac:cxnSpMkLst>
        </pc:cxnChg>
        <pc:cxnChg chg="add mod">
          <ac:chgData name="Bharathan RS" userId="706073c2-2f96-4834-abe1-5e79b2917229" providerId="ADAL" clId="{DCD2D0BC-5C11-44F0-BF2C-A25C6011590C}" dt="2021-02-14T12:35:20.139" v="742" actId="14100"/>
          <ac:cxnSpMkLst>
            <pc:docMk/>
            <pc:sldMk cId="3068169828" sldId="1188"/>
            <ac:cxnSpMk id="197" creationId="{592533EB-3DC2-469F-A89F-92914DAC5F34}"/>
          </ac:cxnSpMkLst>
        </pc:cxnChg>
      </pc:sldChg>
      <pc:sldChg chg="addSp delSp modSp new mod">
        <pc:chgData name="Bharathan RS" userId="706073c2-2f96-4834-abe1-5e79b2917229" providerId="ADAL" clId="{DCD2D0BC-5C11-44F0-BF2C-A25C6011590C}" dt="2021-02-14T12:23:17.362" v="599" actId="21"/>
        <pc:sldMkLst>
          <pc:docMk/>
          <pc:sldMk cId="13289162" sldId="1189"/>
        </pc:sldMkLst>
        <pc:picChg chg="add del mod">
          <ac:chgData name="Bharathan RS" userId="706073c2-2f96-4834-abe1-5e79b2917229" providerId="ADAL" clId="{DCD2D0BC-5C11-44F0-BF2C-A25C6011590C}" dt="2021-02-14T12:08:30.725" v="402" actId="21"/>
          <ac:picMkLst>
            <pc:docMk/>
            <pc:sldMk cId="13289162" sldId="1189"/>
            <ac:picMk id="4" creationId="{B8A942A7-ABE1-40BB-A3E2-6DDD4A187066}"/>
          </ac:picMkLst>
        </pc:picChg>
        <pc:picChg chg="add del mod">
          <ac:chgData name="Bharathan RS" userId="706073c2-2f96-4834-abe1-5e79b2917229" providerId="ADAL" clId="{DCD2D0BC-5C11-44F0-BF2C-A25C6011590C}" dt="2021-02-14T12:08:30.725" v="402" actId="21"/>
          <ac:picMkLst>
            <pc:docMk/>
            <pc:sldMk cId="13289162" sldId="1189"/>
            <ac:picMk id="5" creationId="{57F8DFDD-97B1-4043-B275-454C4AB93A9F}"/>
          </ac:picMkLst>
        </pc:picChg>
        <pc:picChg chg="add del mod">
          <ac:chgData name="Bharathan RS" userId="706073c2-2f96-4834-abe1-5e79b2917229" providerId="ADAL" clId="{DCD2D0BC-5C11-44F0-BF2C-A25C6011590C}" dt="2021-02-14T12:08:30.725" v="402" actId="21"/>
          <ac:picMkLst>
            <pc:docMk/>
            <pc:sldMk cId="13289162" sldId="1189"/>
            <ac:picMk id="6" creationId="{7D7F9AD7-114B-4306-A782-0801115C4BA4}"/>
          </ac:picMkLst>
        </pc:picChg>
        <pc:picChg chg="add del mod">
          <ac:chgData name="Bharathan RS" userId="706073c2-2f96-4834-abe1-5e79b2917229" providerId="ADAL" clId="{DCD2D0BC-5C11-44F0-BF2C-A25C6011590C}" dt="2021-02-14T12:23:11.569" v="598" actId="478"/>
          <ac:picMkLst>
            <pc:docMk/>
            <pc:sldMk cId="13289162" sldId="1189"/>
            <ac:picMk id="7" creationId="{AFC80161-D9EC-46B0-A089-F3005E423E83}"/>
          </ac:picMkLst>
        </pc:picChg>
        <pc:picChg chg="add del mod">
          <ac:chgData name="Bharathan RS" userId="706073c2-2f96-4834-abe1-5e79b2917229" providerId="ADAL" clId="{DCD2D0BC-5C11-44F0-BF2C-A25C6011590C}" dt="2021-02-14T12:23:11.569" v="598" actId="478"/>
          <ac:picMkLst>
            <pc:docMk/>
            <pc:sldMk cId="13289162" sldId="1189"/>
            <ac:picMk id="8" creationId="{AADFB6CB-F667-4909-A35D-811FEBF870FF}"/>
          </ac:picMkLst>
        </pc:picChg>
        <pc:picChg chg="add del mod">
          <ac:chgData name="Bharathan RS" userId="706073c2-2f96-4834-abe1-5e79b2917229" providerId="ADAL" clId="{DCD2D0BC-5C11-44F0-BF2C-A25C6011590C}" dt="2021-02-14T12:23:11.569" v="598" actId="478"/>
          <ac:picMkLst>
            <pc:docMk/>
            <pc:sldMk cId="13289162" sldId="1189"/>
            <ac:picMk id="9" creationId="{5C4992B1-2D4A-4257-A70B-34AD4DA7D9C7}"/>
          </ac:picMkLst>
        </pc:picChg>
        <pc:picChg chg="add del mod">
          <ac:chgData name="Bharathan RS" userId="706073c2-2f96-4834-abe1-5e79b2917229" providerId="ADAL" clId="{DCD2D0BC-5C11-44F0-BF2C-A25C6011590C}" dt="2021-02-14T12:23:17.362" v="599" actId="21"/>
          <ac:picMkLst>
            <pc:docMk/>
            <pc:sldMk cId="13289162" sldId="1189"/>
            <ac:picMk id="10" creationId="{CCDDEFAB-1FB7-4787-9685-22D8AE4E1E7D}"/>
          </ac:picMkLst>
        </pc:picChg>
        <pc:picChg chg="add del mod">
          <ac:chgData name="Bharathan RS" userId="706073c2-2f96-4834-abe1-5e79b2917229" providerId="ADAL" clId="{DCD2D0BC-5C11-44F0-BF2C-A25C6011590C}" dt="2021-02-14T12:23:17.362" v="599" actId="21"/>
          <ac:picMkLst>
            <pc:docMk/>
            <pc:sldMk cId="13289162" sldId="1189"/>
            <ac:picMk id="11" creationId="{82A3D3A7-619A-40A8-A6CF-4AFF246E7E3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311A01-6C5B-42C9-93F8-E963D652A1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CA4DD-AB82-46AC-AAC0-540640C86D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9682-6BC3-4C3B-8742-BCE5427C6D8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7CBAA-8670-4054-97A3-94DC13A8B6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D8FEE-2566-4B54-8964-B044D5F3E8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B92CA-1873-4836-8899-F0CE052A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74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FD527-28C1-4F72-B030-113271069F3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708B0-A449-465C-B034-58B64CD2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6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102A-7BBB-4C74-A6EB-0F11433A7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0652" y="681038"/>
            <a:ext cx="11570348" cy="497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A0C4-0792-4204-A521-7C9C3293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52" y="1309134"/>
            <a:ext cx="11570348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F991-E941-45DB-9817-CBD607C8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636B-0921-46DF-9BC7-DAC65797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8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1025A-0D04-4A16-886E-DA5F0A78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0B0D-C039-40AB-843C-AFCFABFB1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340A-67BA-405E-8AA0-8741FCE76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636B-0921-46DF-9BC7-DAC65797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3C9D3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b="1" kern="1200">
          <a:solidFill>
            <a:srgbClr val="FF9966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1" kern="1200">
          <a:solidFill>
            <a:srgbClr val="FF9966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1" kern="1200">
          <a:solidFill>
            <a:srgbClr val="FF9966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1" kern="1200">
          <a:solidFill>
            <a:srgbClr val="FF9966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1" kern="1200">
          <a:solidFill>
            <a:srgbClr val="FF9966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2.sv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9969E5F-F61F-40DB-96F1-F2613EB4E09C}"/>
              </a:ext>
            </a:extLst>
          </p:cNvPr>
          <p:cNvCxnSpPr>
            <a:cxnSpLocks/>
          </p:cNvCxnSpPr>
          <p:nvPr/>
        </p:nvCxnSpPr>
        <p:spPr>
          <a:xfrm>
            <a:off x="762860" y="5251450"/>
            <a:ext cx="0" cy="11751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86B0B25-C365-42F7-BD73-E5B4358A56A2}"/>
              </a:ext>
            </a:extLst>
          </p:cNvPr>
          <p:cNvCxnSpPr>
            <a:cxnSpLocks/>
          </p:cNvCxnSpPr>
          <p:nvPr/>
        </p:nvCxnSpPr>
        <p:spPr>
          <a:xfrm flipH="1">
            <a:off x="3552408" y="5154516"/>
            <a:ext cx="6775" cy="13690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3900C8A-F363-485B-8DFC-847677103018}"/>
              </a:ext>
            </a:extLst>
          </p:cNvPr>
          <p:cNvCxnSpPr>
            <a:cxnSpLocks/>
          </p:cNvCxnSpPr>
          <p:nvPr/>
        </p:nvCxnSpPr>
        <p:spPr>
          <a:xfrm>
            <a:off x="6404216" y="5302313"/>
            <a:ext cx="0" cy="13690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C2B9BF2-DFDD-4BA3-BCAF-A208579AEB63}"/>
              </a:ext>
            </a:extLst>
          </p:cNvPr>
          <p:cNvCxnSpPr>
            <a:cxnSpLocks/>
          </p:cNvCxnSpPr>
          <p:nvPr/>
        </p:nvCxnSpPr>
        <p:spPr>
          <a:xfrm>
            <a:off x="9208465" y="5313232"/>
            <a:ext cx="4644" cy="13631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F1A1F78-489F-4D07-B112-1932DD726168}"/>
              </a:ext>
            </a:extLst>
          </p:cNvPr>
          <p:cNvSpPr txBox="1"/>
          <p:nvPr/>
        </p:nvSpPr>
        <p:spPr>
          <a:xfrm>
            <a:off x="9292156" y="5138561"/>
            <a:ext cx="2674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client interacts with 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 Platform for Prediction 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to receive predictions on new data.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 Platform for Prediction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interacts with the model object and data in 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Cloud Storage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to return predictions.</a:t>
            </a:r>
            <a:endParaRPr lang="en-IN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E4C5275-F830-4CE6-9B58-76F0826BAEA2}"/>
              </a:ext>
            </a:extLst>
          </p:cNvPr>
          <p:cNvSpPr txBox="1"/>
          <p:nvPr/>
        </p:nvSpPr>
        <p:spPr>
          <a:xfrm>
            <a:off x="3658752" y="5302313"/>
            <a:ext cx="2603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Exploratory Data Analysis and Feature Engineering is performed on 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Cloud Datalab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with the help of 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BigQuery and Cloud </a:t>
            </a:r>
            <a:r>
              <a:rPr lang="en-US" sz="1200" i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Dataproc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API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engineered features are stored back on 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Cloud SQL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IN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67E8950-D078-4052-B9F4-F5A25C66E5CC}"/>
              </a:ext>
            </a:extLst>
          </p:cNvPr>
          <p:cNvSpPr txBox="1"/>
          <p:nvPr/>
        </p:nvSpPr>
        <p:spPr>
          <a:xfrm>
            <a:off x="6428830" y="5117647"/>
            <a:ext cx="2740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Models are trained using the 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 Platform for Training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with ML frameworks such as TensorFlow, Scikit-learn.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model object is stored in 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Cloud Storage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Cloud Run 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is used to schedule preprocessing &amp; training pipelines once new data is ingested</a:t>
            </a:r>
            <a:endParaRPr lang="en-IN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C1909A9-01A9-46C5-B89A-F9E36EC2C53D}"/>
              </a:ext>
            </a:extLst>
          </p:cNvPr>
          <p:cNvSpPr txBox="1"/>
          <p:nvPr/>
        </p:nvSpPr>
        <p:spPr>
          <a:xfrm>
            <a:off x="762860" y="5305688"/>
            <a:ext cx="259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raw data (CSV) is ingested into 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  <a:cs typeface="Roboto"/>
                <a:sym typeface="Roboto"/>
              </a:rPr>
              <a:t>Cloud Storage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data is analyzed on 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  <a:cs typeface="Roboto"/>
                <a:sym typeface="Roboto"/>
              </a:rPr>
              <a:t>Cloud SQL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and visualized using 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Shiny Dashboarding, 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along with model outputs from the </a:t>
            </a:r>
            <a:r>
              <a:rPr lang="en-US" sz="12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Model Training phase.</a:t>
            </a:r>
            <a:endParaRPr lang="en-IN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6C3667-E0CC-4D8A-A37D-801FEBD943F3}"/>
              </a:ext>
            </a:extLst>
          </p:cNvPr>
          <p:cNvGrpSpPr/>
          <p:nvPr/>
        </p:nvGrpSpPr>
        <p:grpSpPr>
          <a:xfrm>
            <a:off x="606596" y="472376"/>
            <a:ext cx="10652386" cy="4456847"/>
            <a:chOff x="606596" y="472376"/>
            <a:chExt cx="10652386" cy="445684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522186-E875-4A3B-BDDE-67D99BD43A5B}"/>
                </a:ext>
              </a:extLst>
            </p:cNvPr>
            <p:cNvGrpSpPr/>
            <p:nvPr/>
          </p:nvGrpSpPr>
          <p:grpSpPr>
            <a:xfrm>
              <a:off x="606596" y="472376"/>
              <a:ext cx="10652386" cy="4456847"/>
              <a:chOff x="606596" y="472376"/>
              <a:chExt cx="10652386" cy="4456847"/>
            </a:xfrm>
          </p:grpSpPr>
          <p:sp>
            <p:nvSpPr>
              <p:cNvPr id="132" name="Shape 823">
                <a:extLst>
                  <a:ext uri="{FF2B5EF4-FFF2-40B4-BE49-F238E27FC236}">
                    <a16:creationId xmlns:a16="http://schemas.microsoft.com/office/drawing/2014/main" id="{A70CC3EC-0ABD-4A76-AF9B-F464A38E90DC}"/>
                  </a:ext>
                </a:extLst>
              </p:cNvPr>
              <p:cNvSpPr/>
              <p:nvPr/>
            </p:nvSpPr>
            <p:spPr>
              <a:xfrm>
                <a:off x="762860" y="756857"/>
                <a:ext cx="2047839" cy="4168874"/>
              </a:xfrm>
              <a:prstGeom prst="roundRect">
                <a:avLst>
                  <a:gd name="adj" fmla="val 827"/>
                </a:avLst>
              </a:prstGeom>
              <a:solidFill>
                <a:srgbClr val="EAEAEA">
                  <a:alpha val="50196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lIns="77215" tIns="77215" rIns="77215" bIns="77215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182">
                  <a:latin typeface="Malgun Gothic" panose="020B0503020000020004" pitchFamily="34" charset="-127"/>
                  <a:ea typeface="Malgun Gothic" panose="020B0503020000020004" pitchFamily="34" charset="-127"/>
                  <a:cs typeface="Arial"/>
                  <a:sym typeface="Arial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429A615-6862-4420-8B09-52CF5FD8569B}"/>
                  </a:ext>
                </a:extLst>
              </p:cNvPr>
              <p:cNvSpPr txBox="1"/>
              <p:nvPr/>
            </p:nvSpPr>
            <p:spPr>
              <a:xfrm>
                <a:off x="606596" y="479859"/>
                <a:ext cx="2381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Ingest and Structure Data</a:t>
                </a:r>
                <a:endParaRPr lang="en-IN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CDA14CB-98E4-43D8-AC9A-D4ABEBF24609}"/>
                  </a:ext>
                </a:extLst>
              </p:cNvPr>
              <p:cNvGrpSpPr/>
              <p:nvPr/>
            </p:nvGrpSpPr>
            <p:grpSpPr>
              <a:xfrm>
                <a:off x="887069" y="876054"/>
                <a:ext cx="1790796" cy="839526"/>
                <a:chOff x="959100" y="1022350"/>
                <a:chExt cx="2059507" cy="850567"/>
              </a:xfrm>
            </p:grpSpPr>
            <p:sp>
              <p:nvSpPr>
                <p:cNvPr id="7" name="Shape 1905">
                  <a:extLst>
                    <a:ext uri="{FF2B5EF4-FFF2-40B4-BE49-F238E27FC236}">
                      <a16:creationId xmlns:a16="http://schemas.microsoft.com/office/drawing/2014/main" id="{969F2C22-E089-4D51-B05A-00907A41C068}"/>
                    </a:ext>
                  </a:extLst>
                </p:cNvPr>
                <p:cNvSpPr/>
                <p:nvPr/>
              </p:nvSpPr>
              <p:spPr>
                <a:xfrm>
                  <a:off x="959100" y="1022350"/>
                  <a:ext cx="2059507" cy="850567"/>
                </a:xfrm>
                <a:prstGeom prst="roundRect">
                  <a:avLst>
                    <a:gd name="adj" fmla="val 1674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19050" dist="6350" dir="5400000" algn="ctr" rotWithShape="0">
                    <a:schemeClr val="dk1">
                      <a:alpha val="44705"/>
                    </a:schemeClr>
                  </a:outerShdw>
                </a:effectLst>
              </p:spPr>
              <p:txBody>
                <a:bodyPr lIns="204162" tIns="34752" rIns="21711" bIns="121631" anchor="t" anchorCtr="0">
                  <a:noAutofit/>
                </a:bodyPr>
                <a:lstStyle/>
                <a:p>
                  <a:pPr>
                    <a:lnSpc>
                      <a:spcPct val="113333"/>
                    </a:lnSpc>
                    <a:buClr>
                      <a:srgbClr val="212121"/>
                    </a:buClr>
                    <a:buSzPct val="25000"/>
                  </a:pPr>
                  <a:r>
                    <a:rPr lang="en-US" sz="1014">
                      <a:latin typeface="Malgun Gothic" panose="020B0503020000020004" pitchFamily="34" charset="-127"/>
                      <a:ea typeface="Malgun Gothic" panose="020B0503020000020004" pitchFamily="34" charset="-127"/>
                      <a:cs typeface="Roboto"/>
                      <a:sym typeface="Roboto"/>
                    </a:rPr>
                    <a:t>Raw Data</a:t>
                  </a:r>
                </a:p>
              </p:txBody>
            </p:sp>
            <p:sp>
              <p:nvSpPr>
                <p:cNvPr id="8" name="Shape 1907">
                  <a:extLst>
                    <a:ext uri="{FF2B5EF4-FFF2-40B4-BE49-F238E27FC236}">
                      <a16:creationId xmlns:a16="http://schemas.microsoft.com/office/drawing/2014/main" id="{E2DCDA69-EB82-416D-8013-DAA1A1A69D2C}"/>
                    </a:ext>
                  </a:extLst>
                </p:cNvPr>
                <p:cNvSpPr txBox="1"/>
                <p:nvPr/>
              </p:nvSpPr>
              <p:spPr>
                <a:xfrm>
                  <a:off x="1730565" y="1469717"/>
                  <a:ext cx="1126307" cy="1926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>
                    <a:buClr>
                      <a:srgbClr val="9E9E9E"/>
                    </a:buClr>
                    <a:buSzPct val="25000"/>
                  </a:pPr>
                  <a:r>
                    <a:rPr lang="en-US" sz="1000">
                      <a:latin typeface="Malgun Gothic" panose="020B0503020000020004" pitchFamily="34" charset="-127"/>
                      <a:ea typeface="Malgun Gothic" panose="020B0503020000020004" pitchFamily="34" charset="-127"/>
                      <a:cs typeface="Roboto"/>
                      <a:sym typeface="Roboto"/>
                    </a:rPr>
                    <a:t>Cloud Storage</a:t>
                  </a:r>
                </a:p>
              </p:txBody>
            </p:sp>
            <p:cxnSp>
              <p:nvCxnSpPr>
                <p:cNvPr id="9" name="Shape 1908">
                  <a:extLst>
                    <a:ext uri="{FF2B5EF4-FFF2-40B4-BE49-F238E27FC236}">
                      <a16:creationId xmlns:a16="http://schemas.microsoft.com/office/drawing/2014/main" id="{F787DE9C-BBEA-4FD7-BD9B-B6AB0ED53488}"/>
                    </a:ext>
                  </a:extLst>
                </p:cNvPr>
                <p:cNvCxnSpPr/>
                <p:nvPr/>
              </p:nvCxnSpPr>
              <p:spPr>
                <a:xfrm>
                  <a:off x="1729544" y="1396884"/>
                  <a:ext cx="128906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0E0E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54B7F0E-4857-4087-A1D0-D692E03AF2BE}"/>
                  </a:ext>
                </a:extLst>
              </p:cNvPr>
              <p:cNvGrpSpPr/>
              <p:nvPr/>
            </p:nvGrpSpPr>
            <p:grpSpPr>
              <a:xfrm>
                <a:off x="887067" y="2045948"/>
                <a:ext cx="1790796" cy="839526"/>
                <a:chOff x="959100" y="1022350"/>
                <a:chExt cx="2059507" cy="850567"/>
              </a:xfrm>
            </p:grpSpPr>
            <p:sp>
              <p:nvSpPr>
                <p:cNvPr id="13" name="Shape 1905">
                  <a:extLst>
                    <a:ext uri="{FF2B5EF4-FFF2-40B4-BE49-F238E27FC236}">
                      <a16:creationId xmlns:a16="http://schemas.microsoft.com/office/drawing/2014/main" id="{4F4A1FCD-AB07-4A98-9BF7-7CD004A70922}"/>
                    </a:ext>
                  </a:extLst>
                </p:cNvPr>
                <p:cNvSpPr/>
                <p:nvPr/>
              </p:nvSpPr>
              <p:spPr>
                <a:xfrm>
                  <a:off x="959100" y="1022350"/>
                  <a:ext cx="2059507" cy="850567"/>
                </a:xfrm>
                <a:prstGeom prst="roundRect">
                  <a:avLst>
                    <a:gd name="adj" fmla="val 1674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19050" dist="6350" dir="5400000" algn="ctr" rotWithShape="0">
                    <a:schemeClr val="dk1">
                      <a:alpha val="44705"/>
                    </a:schemeClr>
                  </a:outerShdw>
                </a:effectLst>
              </p:spPr>
              <p:txBody>
                <a:bodyPr lIns="204162" tIns="34752" rIns="21711" bIns="121631" anchor="t" anchorCtr="0">
                  <a:noAutofit/>
                </a:bodyPr>
                <a:lstStyle/>
                <a:p>
                  <a:pPr>
                    <a:lnSpc>
                      <a:spcPct val="113333"/>
                    </a:lnSpc>
                    <a:buClr>
                      <a:srgbClr val="212121"/>
                    </a:buClr>
                    <a:buSzPct val="25000"/>
                  </a:pPr>
                  <a:r>
                    <a:rPr lang="en-US" sz="1014">
                      <a:latin typeface="Malgun Gothic" panose="020B0503020000020004" pitchFamily="34" charset="-127"/>
                      <a:ea typeface="Malgun Gothic" panose="020B0503020000020004" pitchFamily="34" charset="-127"/>
                      <a:cs typeface="Roboto"/>
                      <a:sym typeface="Roboto"/>
                    </a:rPr>
                    <a:t>Structured Data</a:t>
                  </a:r>
                </a:p>
              </p:txBody>
            </p:sp>
            <p:sp>
              <p:nvSpPr>
                <p:cNvPr id="14" name="Shape 1907">
                  <a:extLst>
                    <a:ext uri="{FF2B5EF4-FFF2-40B4-BE49-F238E27FC236}">
                      <a16:creationId xmlns:a16="http://schemas.microsoft.com/office/drawing/2014/main" id="{2E06A091-B0D8-42EF-A11E-4838317B8EB2}"/>
                    </a:ext>
                  </a:extLst>
                </p:cNvPr>
                <p:cNvSpPr txBox="1"/>
                <p:nvPr/>
              </p:nvSpPr>
              <p:spPr>
                <a:xfrm>
                  <a:off x="1730565" y="1469717"/>
                  <a:ext cx="1126307" cy="1926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>
                    <a:buClr>
                      <a:srgbClr val="9E9E9E"/>
                    </a:buClr>
                    <a:buSzPct val="25000"/>
                  </a:pPr>
                  <a:r>
                    <a:rPr lang="en-US" sz="1000" dirty="0">
                      <a:latin typeface="Malgun Gothic" panose="020B0503020000020004" pitchFamily="34" charset="-127"/>
                      <a:ea typeface="Malgun Gothic" panose="020B0503020000020004" pitchFamily="34" charset="-127"/>
                      <a:cs typeface="Roboto"/>
                      <a:sym typeface="Roboto"/>
                    </a:rPr>
                    <a:t>Cloud SQL</a:t>
                  </a:r>
                </a:p>
              </p:txBody>
            </p:sp>
            <p:cxnSp>
              <p:nvCxnSpPr>
                <p:cNvPr id="15" name="Shape 1908">
                  <a:extLst>
                    <a:ext uri="{FF2B5EF4-FFF2-40B4-BE49-F238E27FC236}">
                      <a16:creationId xmlns:a16="http://schemas.microsoft.com/office/drawing/2014/main" id="{DB171B94-553F-4194-B72B-1D507D8067B3}"/>
                    </a:ext>
                  </a:extLst>
                </p:cNvPr>
                <p:cNvCxnSpPr/>
                <p:nvPr/>
              </p:nvCxnSpPr>
              <p:spPr>
                <a:xfrm>
                  <a:off x="1729544" y="1396884"/>
                  <a:ext cx="128906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0E0E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5F83FDDA-FF95-4EF9-B6B6-3EA53EF84413}"/>
                  </a:ext>
                </a:extLst>
              </p:cNvPr>
              <p:cNvCxnSpPr>
                <a:stCxn id="7" idx="2"/>
                <a:endCxn id="13" idx="0"/>
              </p:cNvCxnSpPr>
              <p:nvPr/>
            </p:nvCxnSpPr>
            <p:spPr>
              <a:xfrm flipH="1">
                <a:off x="1782465" y="1715580"/>
                <a:ext cx="2" cy="3303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9F339F7F-EBD2-4AC2-8A5B-CA34A443B6F3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>
                <a:off x="1782465" y="2885474"/>
                <a:ext cx="10465" cy="3382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2" name="Shape 823">
                <a:extLst>
                  <a:ext uri="{FF2B5EF4-FFF2-40B4-BE49-F238E27FC236}">
                    <a16:creationId xmlns:a16="http://schemas.microsoft.com/office/drawing/2014/main" id="{A5EC98F8-1D72-4EAD-819F-BC6F4870BD8F}"/>
                  </a:ext>
                </a:extLst>
              </p:cNvPr>
              <p:cNvSpPr/>
              <p:nvPr/>
            </p:nvSpPr>
            <p:spPr>
              <a:xfrm>
                <a:off x="6404216" y="757279"/>
                <a:ext cx="2047839" cy="4171944"/>
              </a:xfrm>
              <a:prstGeom prst="roundRect">
                <a:avLst>
                  <a:gd name="adj" fmla="val 827"/>
                </a:avLst>
              </a:prstGeom>
              <a:solidFill>
                <a:srgbClr val="FF0000">
                  <a:alpha val="1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lIns="77215" tIns="77215" rIns="77215" bIns="77215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182">
                  <a:latin typeface="Malgun Gothic" panose="020B0503020000020004" pitchFamily="34" charset="-127"/>
                  <a:ea typeface="Malgun Gothic" panose="020B0503020000020004" pitchFamily="34" charset="-127"/>
                  <a:cs typeface="Arial"/>
                  <a:sym typeface="Arial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ACC0715-A0CB-4A01-BBFB-4E6BF7849E5D}"/>
                  </a:ext>
                </a:extLst>
              </p:cNvPr>
              <p:cNvSpPr txBox="1"/>
              <p:nvPr/>
            </p:nvSpPr>
            <p:spPr>
              <a:xfrm>
                <a:off x="6690367" y="474370"/>
                <a:ext cx="1429891" cy="276999"/>
              </a:xfrm>
              <a:prstGeom prst="rect">
                <a:avLst/>
              </a:prstGeom>
              <a:solidFill>
                <a:srgbClr val="FF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Model Training</a:t>
                </a:r>
                <a:endParaRPr lang="en-IN" sz="120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922384FA-6DE1-4FD1-B254-FB3662C8ADAC}"/>
                  </a:ext>
                </a:extLst>
              </p:cNvPr>
              <p:cNvGrpSpPr/>
              <p:nvPr/>
            </p:nvGrpSpPr>
            <p:grpSpPr>
              <a:xfrm>
                <a:off x="6519573" y="876475"/>
                <a:ext cx="1857966" cy="2895415"/>
                <a:chOff x="6644684" y="968363"/>
                <a:chExt cx="2199883" cy="3428251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DB4327CD-8DD9-43C6-A59E-73443A072905}"/>
                    </a:ext>
                  </a:extLst>
                </p:cNvPr>
                <p:cNvGrpSpPr/>
                <p:nvPr/>
              </p:nvGrpSpPr>
              <p:grpSpPr>
                <a:xfrm>
                  <a:off x="6644684" y="968363"/>
                  <a:ext cx="2199883" cy="3428251"/>
                  <a:chOff x="6603744" y="1398565"/>
                  <a:chExt cx="1878040" cy="2926698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53141A7C-2F10-419A-86F3-1D62F04F52F6}"/>
                      </a:ext>
                    </a:extLst>
                  </p:cNvPr>
                  <p:cNvGrpSpPr/>
                  <p:nvPr/>
                </p:nvGrpSpPr>
                <p:grpSpPr>
                  <a:xfrm>
                    <a:off x="6603744" y="1398565"/>
                    <a:ext cx="1878040" cy="847162"/>
                    <a:chOff x="3700100" y="5718989"/>
                    <a:chExt cx="1878040" cy="847162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C5A18AF3-C7DC-463D-8273-0676749519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00100" y="5718989"/>
                      <a:ext cx="1878040" cy="847162"/>
                      <a:chOff x="3700100" y="5718989"/>
                      <a:chExt cx="1878040" cy="847162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F4CFC498-4979-464F-AA7B-7C3102B26F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00100" y="5718989"/>
                        <a:ext cx="1878040" cy="847162"/>
                        <a:chOff x="959100" y="1022350"/>
                        <a:chExt cx="2140375" cy="850567"/>
                      </a:xfrm>
                    </p:grpSpPr>
                    <p:sp>
                      <p:nvSpPr>
                        <p:cNvPr id="55" name="Shape 1905">
                          <a:extLst>
                            <a:ext uri="{FF2B5EF4-FFF2-40B4-BE49-F238E27FC236}">
                              <a16:creationId xmlns:a16="http://schemas.microsoft.com/office/drawing/2014/main" id="{31006048-13D3-41C5-9AB1-80DC73D145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9100" y="1022350"/>
                          <a:ext cx="2059507" cy="850567"/>
                        </a:xfrm>
                        <a:prstGeom prst="roundRect">
                          <a:avLst>
                            <a:gd name="adj" fmla="val 1674"/>
                          </a:avLst>
                        </a:prstGeom>
                        <a:solidFill>
                          <a:schemeClr val="lt1"/>
                        </a:solidFill>
                        <a:ln>
                          <a:noFill/>
                        </a:ln>
                        <a:effectLst>
                          <a:outerShdw blurRad="19050" dist="6350" dir="5400000" algn="ctr" rotWithShape="0">
                            <a:schemeClr val="dk1">
                              <a:alpha val="44705"/>
                            </a:schemeClr>
                          </a:outerShdw>
                        </a:effectLst>
                      </p:spPr>
                      <p:txBody>
                        <a:bodyPr lIns="204162" tIns="34752" rIns="21711" bIns="121631" anchor="t" anchorCtr="0">
                          <a:noAutofit/>
                        </a:bodyPr>
                        <a:lstStyle/>
                        <a:p>
                          <a:pPr>
                            <a:lnSpc>
                              <a:spcPct val="113333"/>
                            </a:lnSpc>
                            <a:buClr>
                              <a:srgbClr val="212121"/>
                            </a:buClr>
                            <a:buSzPct val="25000"/>
                          </a:pPr>
                          <a:endParaRPr lang="en-US" sz="1014">
                            <a:latin typeface="Malgun Gothic" panose="020B0503020000020004" pitchFamily="34" charset="-127"/>
                            <a:ea typeface="Malgun Gothic" panose="020B0503020000020004" pitchFamily="34" charset="-127"/>
                            <a:cs typeface="Roboto"/>
                            <a:sym typeface="Roboto"/>
                          </a:endParaRPr>
                        </a:p>
                      </p:txBody>
                    </p:sp>
                    <p:sp>
                      <p:nvSpPr>
                        <p:cNvPr id="56" name="Shape 1907">
                          <a:extLst>
                            <a:ext uri="{FF2B5EF4-FFF2-40B4-BE49-F238E27FC236}">
                              <a16:creationId xmlns:a16="http://schemas.microsoft.com/office/drawing/2014/main" id="{76F86999-EFAB-47B4-925D-93CEC2BAE1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62104" y="1596005"/>
                          <a:ext cx="2037371" cy="204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lIns="0" tIns="0" rIns="0" bIns="0" anchor="t" anchorCtr="0">
                          <a:noAutofit/>
                        </a:bodyPr>
                        <a:lstStyle/>
                        <a:p>
                          <a:pPr>
                            <a:buClr>
                              <a:srgbClr val="9E9E9E"/>
                            </a:buClr>
                            <a:buSzPct val="25000"/>
                          </a:pPr>
                          <a:r>
                            <a:rPr lang="en-US" sz="1014" dirty="0">
                              <a:latin typeface="Malgun Gothic" panose="020B0503020000020004" pitchFamily="34" charset="-127"/>
                              <a:ea typeface="Malgun Gothic" panose="020B0503020000020004" pitchFamily="34" charset="-127"/>
                              <a:cs typeface="Roboto"/>
                              <a:sym typeface="Roboto"/>
                            </a:rPr>
                            <a:t>Model Trainer Package</a:t>
                          </a:r>
                        </a:p>
                      </p:txBody>
                    </p:sp>
                  </p:grpSp>
                  <p:pic>
                    <p:nvPicPr>
                      <p:cNvPr id="54" name="Graphic 53">
                        <a:extLst>
                          <a:ext uri="{FF2B5EF4-FFF2-40B4-BE49-F238E27FC236}">
                            <a16:creationId xmlns:a16="http://schemas.microsoft.com/office/drawing/2014/main" id="{5CF64C2F-F9EB-4BCD-9D06-A94FA4CC8F8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76921" y="5799245"/>
                        <a:ext cx="425899" cy="425899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2" name="Picture 51">
                      <a:extLst>
                        <a:ext uri="{FF2B5EF4-FFF2-40B4-BE49-F238E27FC236}">
                          <a16:creationId xmlns:a16="http://schemas.microsoft.com/office/drawing/2014/main" id="{ABA9A7FB-D503-4C9F-A575-90FE016703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18693" y="5788971"/>
                      <a:ext cx="824429" cy="44644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3EE835DB-F2AC-4B3D-9B75-8BD013B74936}"/>
                      </a:ext>
                    </a:extLst>
                  </p:cNvPr>
                  <p:cNvGrpSpPr/>
                  <p:nvPr/>
                </p:nvGrpSpPr>
                <p:grpSpPr>
                  <a:xfrm>
                    <a:off x="6603745" y="2421816"/>
                    <a:ext cx="1807084" cy="847162"/>
                    <a:chOff x="6462490" y="5560409"/>
                    <a:chExt cx="1807084" cy="847162"/>
                  </a:xfrm>
                </p:grpSpPr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6AA5FFAE-6F03-48E4-99D0-375AD30500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62490" y="5560409"/>
                      <a:ext cx="1807084" cy="847162"/>
                      <a:chOff x="959099" y="863133"/>
                      <a:chExt cx="2059508" cy="850567"/>
                    </a:xfrm>
                  </p:grpSpPr>
                  <p:sp>
                    <p:nvSpPr>
                      <p:cNvPr id="60" name="Shape 1905">
                        <a:extLst>
                          <a:ext uri="{FF2B5EF4-FFF2-40B4-BE49-F238E27FC236}">
                            <a16:creationId xmlns:a16="http://schemas.microsoft.com/office/drawing/2014/main" id="{6C817B9B-F584-4EBC-8A67-60FB1D057F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9099" y="863133"/>
                        <a:ext cx="2059507" cy="850567"/>
                      </a:xfrm>
                      <a:prstGeom prst="roundRect">
                        <a:avLst>
                          <a:gd name="adj" fmla="val 1674"/>
                        </a:avLst>
                      </a:prstGeom>
                      <a:solidFill>
                        <a:schemeClr val="lt1"/>
                      </a:solidFill>
                      <a:ln>
                        <a:noFill/>
                      </a:ln>
                      <a:effectLst>
                        <a:outerShdw blurRad="19050" dist="6350" dir="5400000" algn="ctr" rotWithShape="0">
                          <a:schemeClr val="dk1">
                            <a:alpha val="44705"/>
                          </a:schemeClr>
                        </a:outerShdw>
                      </a:effectLst>
                    </p:spPr>
                    <p:txBody>
                      <a:bodyPr lIns="204162" tIns="34752" rIns="21711" bIns="121631" anchor="t" anchorCtr="0">
                        <a:noAutofit/>
                      </a:bodyPr>
                      <a:lstStyle/>
                      <a:p>
                        <a:pPr>
                          <a:lnSpc>
                            <a:spcPct val="113333"/>
                          </a:lnSpc>
                          <a:buClr>
                            <a:srgbClr val="212121"/>
                          </a:buClr>
                          <a:buSzPct val="25000"/>
                        </a:pPr>
                        <a:r>
                          <a:rPr lang="en-US" sz="1014" dirty="0">
                            <a:latin typeface="Malgun Gothic" panose="020B0503020000020004" pitchFamily="34" charset="-127"/>
                            <a:ea typeface="Malgun Gothic" panose="020B0503020000020004" pitchFamily="34" charset="-127"/>
                            <a:cs typeface="Roboto"/>
                            <a:sym typeface="Roboto"/>
                          </a:rPr>
                          <a:t>Model Training</a:t>
                        </a:r>
                      </a:p>
                    </p:txBody>
                  </p:sp>
                  <p:sp>
                    <p:nvSpPr>
                      <p:cNvPr id="61" name="Shape 1907">
                        <a:extLst>
                          <a:ext uri="{FF2B5EF4-FFF2-40B4-BE49-F238E27FC236}">
                            <a16:creationId xmlns:a16="http://schemas.microsoft.com/office/drawing/2014/main" id="{F29783FD-2A7F-499C-8CCB-FC90F38888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30565" y="1310499"/>
                        <a:ext cx="1126307" cy="192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lIns="0" tIns="0" rIns="0" bIns="0" anchor="t" anchorCtr="0">
                        <a:noAutofit/>
                      </a:bodyPr>
                      <a:lstStyle/>
                      <a:p>
                        <a:pPr>
                          <a:buClr>
                            <a:srgbClr val="9E9E9E"/>
                          </a:buClr>
                          <a:buSzPct val="25000"/>
                        </a:pPr>
                        <a:r>
                          <a:rPr lang="en-US" sz="1014" dirty="0">
                            <a:latin typeface="Malgun Gothic" panose="020B0503020000020004" pitchFamily="34" charset="-127"/>
                            <a:ea typeface="Malgun Gothic" panose="020B0503020000020004" pitchFamily="34" charset="-127"/>
                            <a:sym typeface="Roboto"/>
                          </a:rPr>
                          <a:t>AI Platform Training API</a:t>
                        </a:r>
                        <a:endParaRPr lang="en-US" sz="152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endParaRPr>
                      </a:p>
                    </p:txBody>
                  </p:sp>
                  <p:cxnSp>
                    <p:nvCxnSpPr>
                      <p:cNvPr id="62" name="Shape 1908">
                        <a:extLst>
                          <a:ext uri="{FF2B5EF4-FFF2-40B4-BE49-F238E27FC236}">
                            <a16:creationId xmlns:a16="http://schemas.microsoft.com/office/drawing/2014/main" id="{9C3DC6AE-E9A2-48DB-867E-D0618BF39A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729544" y="1237668"/>
                        <a:ext cx="1289063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rgbClr val="E0E0E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DB9F4D46-EF3E-49FC-84E8-5378984909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81523" y="5931508"/>
                      <a:ext cx="438841" cy="37903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C0DA60C5-2945-49D9-BBA6-952CD0122C0C}"/>
                      </a:ext>
                    </a:extLst>
                  </p:cNvPr>
                  <p:cNvGrpSpPr/>
                  <p:nvPr/>
                </p:nvGrpSpPr>
                <p:grpSpPr>
                  <a:xfrm>
                    <a:off x="6603744" y="3478101"/>
                    <a:ext cx="1807083" cy="847162"/>
                    <a:chOff x="959099" y="734231"/>
                    <a:chExt cx="2059507" cy="850567"/>
                  </a:xfrm>
                </p:grpSpPr>
                <p:sp>
                  <p:nvSpPr>
                    <p:cNvPr id="66" name="Shape 1905">
                      <a:extLst>
                        <a:ext uri="{FF2B5EF4-FFF2-40B4-BE49-F238E27FC236}">
                          <a16:creationId xmlns:a16="http://schemas.microsoft.com/office/drawing/2014/main" id="{977BA158-1258-476B-A72C-F8F57CCAD3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9099" y="734231"/>
                      <a:ext cx="2059507" cy="850567"/>
                    </a:xfrm>
                    <a:prstGeom prst="roundRect">
                      <a:avLst>
                        <a:gd name="adj" fmla="val 1674"/>
                      </a:avLst>
                    </a:pr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19050" dist="6350" dir="5400000" algn="ctr" rotWithShape="0">
                        <a:schemeClr val="dk1">
                          <a:alpha val="44705"/>
                        </a:schemeClr>
                      </a:outerShdw>
                    </a:effectLst>
                  </p:spPr>
                  <p:txBody>
                    <a:bodyPr lIns="204162" tIns="34752" rIns="21711" bIns="121631" anchor="t" anchorCtr="0">
                      <a:noAutofit/>
                    </a:bodyPr>
                    <a:lstStyle/>
                    <a:p>
                      <a:pPr>
                        <a:lnSpc>
                          <a:spcPct val="113333"/>
                        </a:lnSpc>
                        <a:buClr>
                          <a:srgbClr val="212121"/>
                        </a:buClr>
                        <a:buSzPct val="25000"/>
                      </a:pPr>
                      <a:r>
                        <a:rPr lang="en-US" sz="1014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Roboto"/>
                          <a:sym typeface="Roboto"/>
                        </a:rPr>
                        <a:t>Model Updates</a:t>
                      </a:r>
                    </a:p>
                  </p:txBody>
                </p:sp>
                <p:sp>
                  <p:nvSpPr>
                    <p:cNvPr id="67" name="Shape 1907">
                      <a:extLst>
                        <a:ext uri="{FF2B5EF4-FFF2-40B4-BE49-F238E27FC236}">
                          <a16:creationId xmlns:a16="http://schemas.microsoft.com/office/drawing/2014/main" id="{E03589C1-AE09-423F-9ADD-238009AA56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0564" y="1181598"/>
                      <a:ext cx="1126307" cy="1926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0" tIns="0" rIns="0" bIns="0" anchor="t" anchorCtr="0">
                      <a:noAutofit/>
                    </a:bodyPr>
                    <a:lstStyle/>
                    <a:p>
                      <a:pPr>
                        <a:buClr>
                          <a:srgbClr val="9E9E9E"/>
                        </a:buClr>
                        <a:buSzPct val="25000"/>
                      </a:pPr>
                      <a:r>
                        <a:rPr lang="en-US" sz="1014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Roboto"/>
                          <a:sym typeface="Roboto"/>
                        </a:rPr>
                        <a:t>Cloud Run</a:t>
                      </a:r>
                    </a:p>
                  </p:txBody>
                </p:sp>
                <p:cxnSp>
                  <p:nvCxnSpPr>
                    <p:cNvPr id="68" name="Shape 1908">
                      <a:extLst>
                        <a:ext uri="{FF2B5EF4-FFF2-40B4-BE49-F238E27FC236}">
                          <a16:creationId xmlns:a16="http://schemas.microsoft.com/office/drawing/2014/main" id="{6E6C070F-05DC-47FF-929B-95BC2012BFC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29543" y="1108765"/>
                      <a:ext cx="1289063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C68B0052-2E14-45E7-AAEC-1CF26BFC946D}"/>
                    </a:ext>
                  </a:extLst>
                </p:cNvPr>
                <p:cNvCxnSpPr>
                  <a:stCxn id="55" idx="2"/>
                  <a:endCxn id="60" idx="0"/>
                </p:cNvCxnSpPr>
                <p:nvPr/>
              </p:nvCxnSpPr>
              <p:spPr>
                <a:xfrm>
                  <a:off x="7703067" y="1960705"/>
                  <a:ext cx="1" cy="206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5D009DCF-06F1-4647-A8E4-55A30AB6880E}"/>
                    </a:ext>
                  </a:extLst>
                </p:cNvPr>
                <p:cNvCxnSpPr>
                  <a:stCxn id="60" idx="2"/>
                  <a:endCxn id="66" idx="0"/>
                </p:cNvCxnSpPr>
                <p:nvPr/>
              </p:nvCxnSpPr>
              <p:spPr>
                <a:xfrm flipH="1">
                  <a:off x="7703067" y="3159311"/>
                  <a:ext cx="1" cy="2449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" name="Shape 823">
                <a:extLst>
                  <a:ext uri="{FF2B5EF4-FFF2-40B4-BE49-F238E27FC236}">
                    <a16:creationId xmlns:a16="http://schemas.microsoft.com/office/drawing/2014/main" id="{151B77DA-0168-4CBF-B9C2-A28A8228E750}"/>
                  </a:ext>
                </a:extLst>
              </p:cNvPr>
              <p:cNvSpPr/>
              <p:nvPr/>
            </p:nvSpPr>
            <p:spPr>
              <a:xfrm>
                <a:off x="9211143" y="757277"/>
                <a:ext cx="2047839" cy="4171943"/>
              </a:xfrm>
              <a:prstGeom prst="roundRect">
                <a:avLst>
                  <a:gd name="adj" fmla="val 827"/>
                </a:avLst>
              </a:prstGeom>
              <a:solidFill>
                <a:srgbClr val="00FF00">
                  <a:alpha val="10196"/>
                </a:srgb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lIns="77215" tIns="77215" rIns="77215" bIns="77215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182">
                  <a:latin typeface="Malgun Gothic" panose="020B0503020000020004" pitchFamily="34" charset="-127"/>
                  <a:ea typeface="Malgun Gothic" panose="020B0503020000020004" pitchFamily="34" charset="-127"/>
                  <a:cs typeface="Arial"/>
                  <a:sym typeface="Arial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6FC6A1C-D963-4100-9881-C45F05A688C1}"/>
                  </a:ext>
                </a:extLst>
              </p:cNvPr>
              <p:cNvSpPr txBox="1"/>
              <p:nvPr/>
            </p:nvSpPr>
            <p:spPr>
              <a:xfrm>
                <a:off x="9512625" y="472376"/>
                <a:ext cx="1429891" cy="276999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Deployment</a:t>
                </a:r>
                <a:endParaRPr lang="en-IN" sz="120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7906249B-D7FE-4614-96DC-2D020698D020}"/>
                  </a:ext>
                </a:extLst>
              </p:cNvPr>
              <p:cNvGrpSpPr/>
              <p:nvPr/>
            </p:nvGrpSpPr>
            <p:grpSpPr>
              <a:xfrm>
                <a:off x="9348021" y="851402"/>
                <a:ext cx="1778211" cy="2940915"/>
                <a:chOff x="9413300" y="964311"/>
                <a:chExt cx="2105451" cy="3482126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29A3F979-3F54-477E-9F91-4D0764ABD63C}"/>
                    </a:ext>
                  </a:extLst>
                </p:cNvPr>
                <p:cNvGrpSpPr/>
                <p:nvPr/>
              </p:nvGrpSpPr>
              <p:grpSpPr>
                <a:xfrm>
                  <a:off x="9413300" y="964311"/>
                  <a:ext cx="2105451" cy="3482126"/>
                  <a:chOff x="9190961" y="1398565"/>
                  <a:chExt cx="1807084" cy="2988667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5E9E35C2-AD68-429E-B888-38F3167B58EC}"/>
                      </a:ext>
                    </a:extLst>
                  </p:cNvPr>
                  <p:cNvGrpSpPr/>
                  <p:nvPr/>
                </p:nvGrpSpPr>
                <p:grpSpPr>
                  <a:xfrm>
                    <a:off x="9190961" y="3540070"/>
                    <a:ext cx="1807084" cy="847162"/>
                    <a:chOff x="9223911" y="6731163"/>
                    <a:chExt cx="1807084" cy="847162"/>
                  </a:xfrm>
                </p:grpSpPr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614E25A0-F3DC-470E-A4A6-6A1F593C92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23911" y="6731163"/>
                      <a:ext cx="1807084" cy="847162"/>
                      <a:chOff x="970168" y="795603"/>
                      <a:chExt cx="2059508" cy="850567"/>
                    </a:xfrm>
                  </p:grpSpPr>
                  <p:sp>
                    <p:nvSpPr>
                      <p:cNvPr id="72" name="Shape 1905">
                        <a:extLst>
                          <a:ext uri="{FF2B5EF4-FFF2-40B4-BE49-F238E27FC236}">
                            <a16:creationId xmlns:a16="http://schemas.microsoft.com/office/drawing/2014/main" id="{1D4695E1-A50C-4BD0-9D0D-71AE2D1EB8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0168" y="795603"/>
                        <a:ext cx="2059507" cy="850567"/>
                      </a:xfrm>
                      <a:prstGeom prst="roundRect">
                        <a:avLst>
                          <a:gd name="adj" fmla="val 1674"/>
                        </a:avLst>
                      </a:prstGeom>
                      <a:solidFill>
                        <a:schemeClr val="lt1"/>
                      </a:solidFill>
                      <a:ln>
                        <a:noFill/>
                      </a:ln>
                      <a:effectLst>
                        <a:outerShdw blurRad="19050" dist="6350" dir="5400000" algn="ctr" rotWithShape="0">
                          <a:schemeClr val="dk1">
                            <a:alpha val="44705"/>
                          </a:schemeClr>
                        </a:outerShdw>
                      </a:effectLst>
                    </p:spPr>
                    <p:txBody>
                      <a:bodyPr lIns="204162" tIns="34752" rIns="21711" bIns="121631" anchor="t" anchorCtr="0">
                        <a:noAutofit/>
                      </a:bodyPr>
                      <a:lstStyle/>
                      <a:p>
                        <a:pPr>
                          <a:lnSpc>
                            <a:spcPct val="113333"/>
                          </a:lnSpc>
                          <a:buClr>
                            <a:srgbClr val="212121"/>
                          </a:buClr>
                          <a:buSzPct val="25000"/>
                        </a:pPr>
                        <a:r>
                          <a:rPr lang="en-US" sz="1014">
                            <a:latin typeface="Malgun Gothic" panose="020B0503020000020004" pitchFamily="34" charset="-127"/>
                            <a:ea typeface="Malgun Gothic" panose="020B0503020000020004" pitchFamily="34" charset="-127"/>
                            <a:cs typeface="Roboto"/>
                            <a:sym typeface="Roboto"/>
                          </a:rPr>
                          <a:t>Deployed Model</a:t>
                        </a:r>
                      </a:p>
                    </p:txBody>
                  </p:sp>
                  <p:sp>
                    <p:nvSpPr>
                      <p:cNvPr id="73" name="Shape 1907">
                        <a:extLst>
                          <a:ext uri="{FF2B5EF4-FFF2-40B4-BE49-F238E27FC236}">
                            <a16:creationId xmlns:a16="http://schemas.microsoft.com/office/drawing/2014/main" id="{821C5FF3-8863-41C4-B71C-48A6D96D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1634" y="1242970"/>
                        <a:ext cx="1126307" cy="192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lIns="0" tIns="0" rIns="0" bIns="0" anchor="t" anchorCtr="0">
                        <a:noAutofit/>
                      </a:bodyPr>
                      <a:lstStyle/>
                      <a:p>
                        <a:pPr>
                          <a:buClr>
                            <a:srgbClr val="9E9E9E"/>
                          </a:buClr>
                          <a:buSzPct val="25000"/>
                        </a:pPr>
                        <a:r>
                          <a:rPr lang="en-US" sz="1014">
                            <a:latin typeface="Malgun Gothic" panose="020B0503020000020004" pitchFamily="34" charset="-127"/>
                            <a:ea typeface="Malgun Gothic" panose="020B0503020000020004" pitchFamily="34" charset="-127"/>
                            <a:sym typeface="Roboto"/>
                          </a:rPr>
                          <a:t>AI Platform Predict API</a:t>
                        </a:r>
                        <a:endParaRPr lang="en-US" sz="1520">
                          <a:latin typeface="Malgun Gothic" panose="020B0503020000020004" pitchFamily="34" charset="-127"/>
                          <a:ea typeface="Malgun Gothic" panose="020B0503020000020004" pitchFamily="34" charset="-127"/>
                        </a:endParaRPr>
                      </a:p>
                    </p:txBody>
                  </p:sp>
                  <p:cxnSp>
                    <p:nvCxnSpPr>
                      <p:cNvPr id="74" name="Shape 1908">
                        <a:extLst>
                          <a:ext uri="{FF2B5EF4-FFF2-40B4-BE49-F238E27FC236}">
                            <a16:creationId xmlns:a16="http://schemas.microsoft.com/office/drawing/2014/main" id="{FF5361FF-D9B5-47F2-9A94-C34DDA046A6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740613" y="1170137"/>
                        <a:ext cx="1289063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rgbClr val="E0E0E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pic>
                  <p:nvPicPr>
                    <p:cNvPr id="71" name="Picture 70">
                      <a:extLst>
                        <a:ext uri="{FF2B5EF4-FFF2-40B4-BE49-F238E27FC236}">
                          <a16:creationId xmlns:a16="http://schemas.microsoft.com/office/drawing/2014/main" id="{AF7AF2C1-7D64-43D2-A9F6-D6C057ACBB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19173" y="7108550"/>
                      <a:ext cx="438841" cy="37903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BE912B1E-51DD-4F49-90CE-6B6D30549C9D}"/>
                      </a:ext>
                    </a:extLst>
                  </p:cNvPr>
                  <p:cNvGrpSpPr/>
                  <p:nvPr/>
                </p:nvGrpSpPr>
                <p:grpSpPr>
                  <a:xfrm>
                    <a:off x="9190961" y="1398565"/>
                    <a:ext cx="1807084" cy="847162"/>
                    <a:chOff x="4639120" y="6977721"/>
                    <a:chExt cx="1807084" cy="847162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7580F1EA-E646-4F38-839A-E8E500B5CD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39120" y="6977721"/>
                      <a:ext cx="1807084" cy="847162"/>
                      <a:chOff x="959100" y="1022350"/>
                      <a:chExt cx="2059507" cy="850567"/>
                    </a:xfrm>
                  </p:grpSpPr>
                  <p:sp>
                    <p:nvSpPr>
                      <p:cNvPr id="80" name="Shape 1905">
                        <a:extLst>
                          <a:ext uri="{FF2B5EF4-FFF2-40B4-BE49-F238E27FC236}">
                            <a16:creationId xmlns:a16="http://schemas.microsoft.com/office/drawing/2014/main" id="{C9179579-8FF1-43F1-9718-A1C2C90C0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9100" y="1022350"/>
                        <a:ext cx="2059507" cy="850567"/>
                      </a:xfrm>
                      <a:prstGeom prst="roundRect">
                        <a:avLst>
                          <a:gd name="adj" fmla="val 1674"/>
                        </a:avLst>
                      </a:prstGeom>
                      <a:solidFill>
                        <a:schemeClr val="lt1"/>
                      </a:solidFill>
                      <a:ln>
                        <a:noFill/>
                      </a:ln>
                      <a:effectLst>
                        <a:outerShdw blurRad="19050" dist="6350" dir="5400000" algn="ctr" rotWithShape="0">
                          <a:schemeClr val="dk1">
                            <a:alpha val="44705"/>
                          </a:schemeClr>
                        </a:outerShdw>
                      </a:effectLst>
                    </p:spPr>
                    <p:txBody>
                      <a:bodyPr lIns="204162" tIns="34752" rIns="21711" bIns="121631" anchor="t" anchorCtr="0">
                        <a:noAutofit/>
                      </a:bodyPr>
                      <a:lstStyle/>
                      <a:p>
                        <a:pPr>
                          <a:lnSpc>
                            <a:spcPct val="113333"/>
                          </a:lnSpc>
                          <a:buClr>
                            <a:srgbClr val="212121"/>
                          </a:buClr>
                          <a:buSzPct val="25000"/>
                        </a:pPr>
                        <a:endParaRPr lang="en-US" sz="1014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Roboto"/>
                          <a:sym typeface="Roboto"/>
                        </a:endParaRPr>
                      </a:p>
                    </p:txBody>
                  </p:sp>
                  <p:sp>
                    <p:nvSpPr>
                      <p:cNvPr id="81" name="Shape 1907">
                        <a:extLst>
                          <a:ext uri="{FF2B5EF4-FFF2-40B4-BE49-F238E27FC236}">
                            <a16:creationId xmlns:a16="http://schemas.microsoft.com/office/drawing/2014/main" id="{795613A1-9DA0-4833-9134-CEF96197B0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0167" y="1614168"/>
                        <a:ext cx="2037371" cy="204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lIns="0" tIns="0" rIns="0" bIns="0" anchor="t" anchorCtr="0">
                        <a:noAutofit/>
                      </a:bodyPr>
                      <a:lstStyle/>
                      <a:p>
                        <a:pPr algn="ctr">
                          <a:buClr>
                            <a:srgbClr val="9E9E9E"/>
                          </a:buClr>
                          <a:buSzPct val="25000"/>
                        </a:pPr>
                        <a:r>
                          <a:rPr lang="en-US" sz="1014">
                            <a:latin typeface="Malgun Gothic" panose="020B0503020000020004" pitchFamily="34" charset="-127"/>
                            <a:ea typeface="Malgun Gothic" panose="020B0503020000020004" pitchFamily="34" charset="-127"/>
                            <a:cs typeface="Roboto"/>
                            <a:sym typeface="Roboto"/>
                          </a:rPr>
                          <a:t>Client</a:t>
                        </a:r>
                      </a:p>
                    </p:txBody>
                  </p:sp>
                </p:grpSp>
                <p:grpSp>
                  <p:nvGrpSpPr>
                    <p:cNvPr id="77" name="Shape 1067">
                      <a:extLst>
                        <a:ext uri="{FF2B5EF4-FFF2-40B4-BE49-F238E27FC236}">
                          <a16:creationId xmlns:a16="http://schemas.microsoft.com/office/drawing/2014/main" id="{D261F348-12F9-4B23-897F-2FE634591B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91201" y="7020985"/>
                      <a:ext cx="502920" cy="502920"/>
                      <a:chOff x="433514" y="2354433"/>
                      <a:chExt cx="502920" cy="502920"/>
                    </a:xfrm>
                  </p:grpSpPr>
                  <p:sp>
                    <p:nvSpPr>
                      <p:cNvPr id="78" name="Shape 1068">
                        <a:extLst>
                          <a:ext uri="{FF2B5EF4-FFF2-40B4-BE49-F238E27FC236}">
                            <a16:creationId xmlns:a16="http://schemas.microsoft.com/office/drawing/2014/main" id="{9314891F-1E30-415D-B0DF-D3E959A2C6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3514" y="2354433"/>
                        <a:ext cx="502920" cy="502920"/>
                      </a:xfrm>
                      <a:prstGeom prst="roundRect">
                        <a:avLst>
                          <a:gd name="adj" fmla="val 1674"/>
                        </a:avLst>
                      </a:prstGeom>
                      <a:solidFill>
                        <a:schemeClr val="lt1"/>
                      </a:solidFill>
                      <a:ln>
                        <a:noFill/>
                      </a:ln>
                      <a:effectLst>
                        <a:outerShdw blurRad="19050" dist="6350" dir="5400000" algn="ctr" rotWithShape="0">
                          <a:schemeClr val="dk1">
                            <a:alpha val="44705"/>
                          </a:schemeClr>
                        </a:outerShdw>
                      </a:effectLst>
                    </p:spPr>
                    <p:txBody>
                      <a:bodyPr lIns="0" tIns="0" rIns="0" bIns="0" anchor="ctr" anchorCtr="0">
                        <a:noAutofit/>
                      </a:bodyPr>
                      <a:lstStyle/>
                      <a:p>
                        <a:pPr>
                          <a:lnSpc>
                            <a:spcPct val="121428"/>
                          </a:lnSpc>
                          <a:buClr>
                            <a:srgbClr val="000000"/>
                          </a:buClr>
                        </a:pPr>
                        <a:endParaRPr sz="1014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Roboto"/>
                          <a:sym typeface="Roboto"/>
                        </a:endParaRPr>
                      </a:p>
                    </p:txBody>
                  </p:sp>
                  <p:pic>
                    <p:nvPicPr>
                      <p:cNvPr id="79" name="Shape 1069">
                        <a:extLst>
                          <a:ext uri="{FF2B5EF4-FFF2-40B4-BE49-F238E27FC236}">
                            <a16:creationId xmlns:a16="http://schemas.microsoft.com/office/drawing/2014/main" id="{764BFCFA-BD86-45A7-901E-690BE3CD096D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470089" y="2391008"/>
                        <a:ext cx="429767" cy="429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</p:grpSp>
            </p:grp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7920C640-FC85-4B4E-8D3D-3E0D93243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7391" y="1951346"/>
                  <a:ext cx="0" cy="15080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373C86FF-E896-4A55-B1EE-96BC5AB81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29900" y="1960706"/>
                  <a:ext cx="0" cy="14692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4" name="Shape 1907">
                  <a:extLst>
                    <a:ext uri="{FF2B5EF4-FFF2-40B4-BE49-F238E27FC236}">
                      <a16:creationId xmlns:a16="http://schemas.microsoft.com/office/drawing/2014/main" id="{FD77C3F4-A326-4F7E-BA43-F172134E1A9A}"/>
                    </a:ext>
                  </a:extLst>
                </p:cNvPr>
                <p:cNvSpPr txBox="1"/>
                <p:nvPr/>
              </p:nvSpPr>
              <p:spPr>
                <a:xfrm rot="16200000">
                  <a:off x="9462893" y="2546730"/>
                  <a:ext cx="1423615" cy="2453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algn="ctr">
                    <a:buClr>
                      <a:srgbClr val="9E9E9E"/>
                    </a:buClr>
                    <a:buSzPct val="25000"/>
                  </a:pPr>
                  <a:r>
                    <a:rPr lang="en-US" sz="845">
                      <a:latin typeface="Malgun Gothic" panose="020B0503020000020004" pitchFamily="34" charset="-127"/>
                      <a:ea typeface="Malgun Gothic" panose="020B0503020000020004" pitchFamily="34" charset="-127"/>
                      <a:cs typeface="Roboto"/>
                      <a:sym typeface="Roboto"/>
                    </a:rPr>
                    <a:t>Request(New Data)</a:t>
                  </a:r>
                </a:p>
              </p:txBody>
            </p:sp>
            <p:sp>
              <p:nvSpPr>
                <p:cNvPr id="125" name="Shape 1907">
                  <a:extLst>
                    <a:ext uri="{FF2B5EF4-FFF2-40B4-BE49-F238E27FC236}">
                      <a16:creationId xmlns:a16="http://schemas.microsoft.com/office/drawing/2014/main" id="{D6AE186C-85F6-4C45-B163-B90681DAEE00}"/>
                    </a:ext>
                  </a:extLst>
                </p:cNvPr>
                <p:cNvSpPr txBox="1"/>
                <p:nvPr/>
              </p:nvSpPr>
              <p:spPr>
                <a:xfrm rot="16200000">
                  <a:off x="10117135" y="2598123"/>
                  <a:ext cx="1423615" cy="2453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algn="ctr">
                    <a:buClr>
                      <a:srgbClr val="9E9E9E"/>
                    </a:buClr>
                    <a:buSzPct val="25000"/>
                  </a:pPr>
                  <a:r>
                    <a:rPr lang="en-US" sz="845" dirty="0">
                      <a:latin typeface="Malgun Gothic" panose="020B0503020000020004" pitchFamily="34" charset="-127"/>
                      <a:ea typeface="Malgun Gothic" panose="020B0503020000020004" pitchFamily="34" charset="-127"/>
                      <a:cs typeface="Roboto"/>
                      <a:sym typeface="Roboto"/>
                    </a:rPr>
                    <a:t>Response(Prediction)</a:t>
                  </a:r>
                </a:p>
              </p:txBody>
            </p:sp>
          </p:grpSp>
          <p:sp>
            <p:nvSpPr>
              <p:cNvPr id="139" name="Shape 823">
                <a:extLst>
                  <a:ext uri="{FF2B5EF4-FFF2-40B4-BE49-F238E27FC236}">
                    <a16:creationId xmlns:a16="http://schemas.microsoft.com/office/drawing/2014/main" id="{D9037EC9-680B-418F-8938-3819BA95E5E1}"/>
                  </a:ext>
                </a:extLst>
              </p:cNvPr>
              <p:cNvSpPr/>
              <p:nvPr/>
            </p:nvSpPr>
            <p:spPr>
              <a:xfrm>
                <a:off x="3620493" y="753788"/>
                <a:ext cx="2047839" cy="4171943"/>
              </a:xfrm>
              <a:prstGeom prst="roundRect">
                <a:avLst>
                  <a:gd name="adj" fmla="val 827"/>
                </a:avLst>
              </a:pr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lIns="77215" tIns="77215" rIns="77215" bIns="77215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182">
                  <a:latin typeface="Malgun Gothic" panose="020B0503020000020004" pitchFamily="34" charset="-127"/>
                  <a:ea typeface="Malgun Gothic" panose="020B0503020000020004" pitchFamily="34" charset="-127"/>
                  <a:cs typeface="Arial"/>
                  <a:sym typeface="Arial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24BF04-747F-42E9-B3F7-2D15234C2ACE}"/>
                  </a:ext>
                </a:extLst>
              </p:cNvPr>
              <p:cNvSpPr txBox="1"/>
              <p:nvPr/>
            </p:nvSpPr>
            <p:spPr>
              <a:xfrm>
                <a:off x="3517121" y="474346"/>
                <a:ext cx="2254582" cy="276999"/>
              </a:xfrm>
              <a:prstGeom prst="rect">
                <a:avLst/>
              </a:prstGeom>
              <a:solidFill>
                <a:srgbClr val="DAE3F3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Feature Engineering and EDA</a:t>
                </a:r>
                <a:endParaRPr lang="en-IN" sz="120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9382FE5-D4AD-4214-8205-A4008F2B1E8A}"/>
                  </a:ext>
                </a:extLst>
              </p:cNvPr>
              <p:cNvGrpSpPr/>
              <p:nvPr/>
            </p:nvGrpSpPr>
            <p:grpSpPr>
              <a:xfrm>
                <a:off x="3759416" y="869564"/>
                <a:ext cx="1793353" cy="3204407"/>
                <a:chOff x="3908276" y="964311"/>
                <a:chExt cx="2123379" cy="3794108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6B98845-73FD-4BD8-8594-DF49780E733E}"/>
                    </a:ext>
                  </a:extLst>
                </p:cNvPr>
                <p:cNvGrpSpPr/>
                <p:nvPr/>
              </p:nvGrpSpPr>
              <p:grpSpPr>
                <a:xfrm>
                  <a:off x="3914029" y="2347311"/>
                  <a:ext cx="2117626" cy="992744"/>
                  <a:chOff x="967492" y="1022477"/>
                  <a:chExt cx="2059509" cy="850567"/>
                </a:xfrm>
              </p:grpSpPr>
              <p:sp>
                <p:nvSpPr>
                  <p:cNvPr id="31" name="Shape 1905">
                    <a:extLst>
                      <a:ext uri="{FF2B5EF4-FFF2-40B4-BE49-F238E27FC236}">
                        <a16:creationId xmlns:a16="http://schemas.microsoft.com/office/drawing/2014/main" id="{AE92811E-74F0-4FEE-92DC-50ABAC4A39B8}"/>
                      </a:ext>
                    </a:extLst>
                  </p:cNvPr>
                  <p:cNvSpPr/>
                  <p:nvPr/>
                </p:nvSpPr>
                <p:spPr>
                  <a:xfrm>
                    <a:off x="967492" y="1022477"/>
                    <a:ext cx="2059507" cy="850567"/>
                  </a:xfrm>
                  <a:prstGeom prst="roundRect">
                    <a:avLst>
                      <a:gd name="adj" fmla="val 1674"/>
                    </a:avLst>
                  </a:prstGeom>
                  <a:solidFill>
                    <a:schemeClr val="lt1"/>
                  </a:solidFill>
                  <a:ln>
                    <a:noFill/>
                  </a:ln>
                  <a:effectLst>
                    <a:outerShdw blurRad="19050" dist="6350" dir="5400000" algn="ctr" rotWithShape="0">
                      <a:schemeClr val="dk1">
                        <a:alpha val="44705"/>
                      </a:schemeClr>
                    </a:outerShdw>
                  </a:effectLst>
                </p:spPr>
                <p:txBody>
                  <a:bodyPr lIns="204162" tIns="34752" rIns="21711" bIns="121631" anchor="t" anchorCtr="0">
                    <a:noAutofit/>
                  </a:bodyPr>
                  <a:lstStyle/>
                  <a:p>
                    <a:pPr>
                      <a:lnSpc>
                        <a:spcPct val="113333"/>
                      </a:lnSpc>
                      <a:buClr>
                        <a:srgbClr val="212121"/>
                      </a:buClr>
                      <a:buSzPct val="25000"/>
                    </a:pPr>
                    <a:r>
                      <a:rPr lang="en-US" sz="1014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Roboto"/>
                        <a:sym typeface="Roboto"/>
                      </a:rPr>
                      <a:t>Data Processing</a:t>
                    </a:r>
                  </a:p>
                </p:txBody>
              </p:sp>
              <p:sp>
                <p:nvSpPr>
                  <p:cNvPr id="32" name="Shape 1907">
                    <a:extLst>
                      <a:ext uri="{FF2B5EF4-FFF2-40B4-BE49-F238E27FC236}">
                        <a16:creationId xmlns:a16="http://schemas.microsoft.com/office/drawing/2014/main" id="{C06E0ED8-828A-49DB-9B8E-B95526FD846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8447" y="1456004"/>
                    <a:ext cx="1288041" cy="1549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>
                      <a:buClr>
                        <a:srgbClr val="9E9E9E"/>
                      </a:buClr>
                      <a:buSzPct val="25000"/>
                    </a:pPr>
                    <a:r>
                      <a:rPr lang="en-US" sz="1014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Roboto"/>
                        <a:sym typeface="Roboto"/>
                      </a:rPr>
                      <a:t>BigQuery</a:t>
                    </a:r>
                  </a:p>
                </p:txBody>
              </p:sp>
              <p:cxnSp>
                <p:nvCxnSpPr>
                  <p:cNvPr id="33" name="Shape 1908">
                    <a:extLst>
                      <a:ext uri="{FF2B5EF4-FFF2-40B4-BE49-F238E27FC236}">
                        <a16:creationId xmlns:a16="http://schemas.microsoft.com/office/drawing/2014/main" id="{3B275C9E-EEB7-4D27-9522-9D2A27734FAB}"/>
                      </a:ext>
                    </a:extLst>
                  </p:cNvPr>
                  <p:cNvCxnSpPr/>
                  <p:nvPr/>
                </p:nvCxnSpPr>
                <p:spPr>
                  <a:xfrm>
                    <a:off x="1737938" y="1395103"/>
                    <a:ext cx="1289063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E0E0E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BB3AE70-667B-4D2E-A17C-6A7D792A87B9}"/>
                    </a:ext>
                  </a:extLst>
                </p:cNvPr>
                <p:cNvGrpSpPr/>
                <p:nvPr/>
              </p:nvGrpSpPr>
              <p:grpSpPr>
                <a:xfrm>
                  <a:off x="3909688" y="3765675"/>
                  <a:ext cx="2117624" cy="992744"/>
                  <a:chOff x="960474" y="1034330"/>
                  <a:chExt cx="2059507" cy="850567"/>
                </a:xfrm>
              </p:grpSpPr>
              <p:sp>
                <p:nvSpPr>
                  <p:cNvPr id="42" name="Shape 1905">
                    <a:extLst>
                      <a:ext uri="{FF2B5EF4-FFF2-40B4-BE49-F238E27FC236}">
                        <a16:creationId xmlns:a16="http://schemas.microsoft.com/office/drawing/2014/main" id="{E6EADB88-3AEC-41A9-AE3D-6A83B16165B8}"/>
                      </a:ext>
                    </a:extLst>
                  </p:cNvPr>
                  <p:cNvSpPr/>
                  <p:nvPr/>
                </p:nvSpPr>
                <p:spPr>
                  <a:xfrm>
                    <a:off x="960474" y="1034330"/>
                    <a:ext cx="2059507" cy="850567"/>
                  </a:xfrm>
                  <a:prstGeom prst="roundRect">
                    <a:avLst>
                      <a:gd name="adj" fmla="val 1674"/>
                    </a:avLst>
                  </a:prstGeom>
                  <a:solidFill>
                    <a:schemeClr val="lt1"/>
                  </a:solidFill>
                  <a:ln>
                    <a:noFill/>
                  </a:ln>
                  <a:effectLst>
                    <a:outerShdw blurRad="19050" dist="6350" dir="5400000" algn="ctr" rotWithShape="0">
                      <a:schemeClr val="dk1">
                        <a:alpha val="44705"/>
                      </a:schemeClr>
                    </a:outerShdw>
                  </a:effectLst>
                </p:spPr>
                <p:txBody>
                  <a:bodyPr lIns="204162" tIns="34752" rIns="21711" bIns="121631" anchor="t" anchorCtr="0">
                    <a:noAutofit/>
                  </a:bodyPr>
                  <a:lstStyle/>
                  <a:p>
                    <a:pPr>
                      <a:lnSpc>
                        <a:spcPct val="113333"/>
                      </a:lnSpc>
                      <a:buClr>
                        <a:srgbClr val="212121"/>
                      </a:buClr>
                      <a:buSzPct val="25000"/>
                    </a:pPr>
                    <a:r>
                      <a:rPr lang="en-US" sz="1014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Roboto"/>
                        <a:sym typeface="Roboto"/>
                      </a:rPr>
                      <a:t>Transformed Data</a:t>
                    </a:r>
                  </a:p>
                </p:txBody>
              </p:sp>
              <p:sp>
                <p:nvSpPr>
                  <p:cNvPr id="43" name="Shape 1907">
                    <a:extLst>
                      <a:ext uri="{FF2B5EF4-FFF2-40B4-BE49-F238E27FC236}">
                        <a16:creationId xmlns:a16="http://schemas.microsoft.com/office/drawing/2014/main" id="{02196523-E002-4AC6-8F32-6230538CCB6B}"/>
                      </a:ext>
                    </a:extLst>
                  </p:cNvPr>
                  <p:cNvSpPr txBox="1"/>
                  <p:nvPr/>
                </p:nvSpPr>
                <p:spPr>
                  <a:xfrm>
                    <a:off x="1721715" y="1481696"/>
                    <a:ext cx="1126307" cy="19266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>
                      <a:buClr>
                        <a:srgbClr val="9E9E9E"/>
                      </a:buClr>
                      <a:buSzPct val="25000"/>
                    </a:pPr>
                    <a:r>
                      <a:rPr lang="en-US" sz="1014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Roboto"/>
                        <a:sym typeface="Roboto"/>
                      </a:rPr>
                      <a:t>Cloud SQL</a:t>
                    </a:r>
                  </a:p>
                </p:txBody>
              </p:sp>
              <p:cxnSp>
                <p:nvCxnSpPr>
                  <p:cNvPr id="44" name="Shape 1908">
                    <a:extLst>
                      <a:ext uri="{FF2B5EF4-FFF2-40B4-BE49-F238E27FC236}">
                        <a16:creationId xmlns:a16="http://schemas.microsoft.com/office/drawing/2014/main" id="{2824B964-8DB7-4523-A89A-CF9C13E852A5}"/>
                      </a:ext>
                    </a:extLst>
                  </p:cNvPr>
                  <p:cNvCxnSpPr/>
                  <p:nvPr/>
                </p:nvCxnSpPr>
                <p:spPr>
                  <a:xfrm>
                    <a:off x="1720695" y="1408864"/>
                    <a:ext cx="1289064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E0E0E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6BC19794-B028-452D-B9CA-C4AA128C6D89}"/>
                    </a:ext>
                  </a:extLst>
                </p:cNvPr>
                <p:cNvGrpSpPr/>
                <p:nvPr/>
              </p:nvGrpSpPr>
              <p:grpSpPr>
                <a:xfrm>
                  <a:off x="3908276" y="964311"/>
                  <a:ext cx="2117624" cy="992744"/>
                  <a:chOff x="3986662" y="3765067"/>
                  <a:chExt cx="1807083" cy="847162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EDFD678D-78CB-4F41-924E-8A58F5A22A1A}"/>
                      </a:ext>
                    </a:extLst>
                  </p:cNvPr>
                  <p:cNvGrpSpPr/>
                  <p:nvPr/>
                </p:nvGrpSpPr>
                <p:grpSpPr>
                  <a:xfrm>
                    <a:off x="3986662" y="3765067"/>
                    <a:ext cx="1807083" cy="847162"/>
                    <a:chOff x="959100" y="1022350"/>
                    <a:chExt cx="2059507" cy="850567"/>
                  </a:xfrm>
                </p:grpSpPr>
                <p:sp>
                  <p:nvSpPr>
                    <p:cNvPr id="85" name="Shape 1905">
                      <a:extLst>
                        <a:ext uri="{FF2B5EF4-FFF2-40B4-BE49-F238E27FC236}">
                          <a16:creationId xmlns:a16="http://schemas.microsoft.com/office/drawing/2014/main" id="{859890BC-BF73-4FFF-B80F-556920591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9100" y="1022350"/>
                      <a:ext cx="2059507" cy="850567"/>
                    </a:xfrm>
                    <a:prstGeom prst="roundRect">
                      <a:avLst>
                        <a:gd name="adj" fmla="val 1674"/>
                      </a:avLst>
                    </a:pr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19050" dist="6350" dir="5400000" algn="ctr" rotWithShape="0">
                        <a:schemeClr val="dk1">
                          <a:alpha val="44705"/>
                        </a:schemeClr>
                      </a:outerShdw>
                    </a:effectLst>
                  </p:spPr>
                  <p:txBody>
                    <a:bodyPr lIns="204162" tIns="34752" rIns="21711" bIns="121631" anchor="t" anchorCtr="0">
                      <a:noAutofit/>
                    </a:bodyPr>
                    <a:lstStyle/>
                    <a:p>
                      <a:pPr>
                        <a:lnSpc>
                          <a:spcPct val="113333"/>
                        </a:lnSpc>
                        <a:buClr>
                          <a:srgbClr val="212121"/>
                        </a:buClr>
                        <a:buSzPct val="25000"/>
                      </a:pPr>
                      <a:r>
                        <a:rPr lang="en-US" sz="1014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Roboto"/>
                          <a:sym typeface="Roboto"/>
                        </a:rPr>
                        <a:t>EDA</a:t>
                      </a:r>
                    </a:p>
                  </p:txBody>
                </p:sp>
                <p:sp>
                  <p:nvSpPr>
                    <p:cNvPr id="86" name="Shape 1907">
                      <a:extLst>
                        <a:ext uri="{FF2B5EF4-FFF2-40B4-BE49-F238E27FC236}">
                          <a16:creationId xmlns:a16="http://schemas.microsoft.com/office/drawing/2014/main" id="{20615339-CB94-48E8-B04B-B57D714F7E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0565" y="1469717"/>
                      <a:ext cx="1126307" cy="1926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0" tIns="0" rIns="0" bIns="0" anchor="t" anchorCtr="0">
                      <a:noAutofit/>
                    </a:bodyPr>
                    <a:lstStyle/>
                    <a:p>
                      <a:pPr>
                        <a:buClr>
                          <a:srgbClr val="9E9E9E"/>
                        </a:buClr>
                        <a:buSzPct val="25000"/>
                      </a:pPr>
                      <a:r>
                        <a:rPr lang="en-US" sz="1014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Roboto"/>
                          <a:sym typeface="Roboto"/>
                        </a:rPr>
                        <a:t>Cloud Datalab</a:t>
                      </a:r>
                    </a:p>
                  </p:txBody>
                </p:sp>
                <p:cxnSp>
                  <p:nvCxnSpPr>
                    <p:cNvPr id="87" name="Shape 1908">
                      <a:extLst>
                        <a:ext uri="{FF2B5EF4-FFF2-40B4-BE49-F238E27FC236}">
                          <a16:creationId xmlns:a16="http://schemas.microsoft.com/office/drawing/2014/main" id="{78790C18-B01A-4475-BFA4-1F9152598E2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29544" y="1396884"/>
                      <a:ext cx="1289063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pic>
                <p:nvPicPr>
                  <p:cNvPr id="96" name="Picture 95" descr="A picture containing shirt&#10;&#10;Description automatically generated">
                    <a:extLst>
                      <a:ext uri="{FF2B5EF4-FFF2-40B4-BE49-F238E27FC236}">
                        <a16:creationId xmlns:a16="http://schemas.microsoft.com/office/drawing/2014/main" id="{EF99547F-2BF8-42FD-898A-692E938327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36418" y="4125034"/>
                    <a:ext cx="432818" cy="386445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81264FDD-C4C2-4CBC-A43A-036D4E23F348}"/>
                  </a:ext>
                </a:extLst>
              </p:cNvPr>
              <p:cNvCxnSpPr>
                <a:cxnSpLocks/>
                <a:stCxn id="31" idx="2"/>
                <a:endCxn id="42" idx="0"/>
              </p:cNvCxnSpPr>
              <p:nvPr/>
            </p:nvCxnSpPr>
            <p:spPr>
              <a:xfrm flipH="1">
                <a:off x="4654855" y="2876057"/>
                <a:ext cx="3666" cy="3594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D118E857-7642-40A1-95BC-6946847C4795}"/>
                  </a:ext>
                </a:extLst>
              </p:cNvPr>
              <p:cNvCxnSpPr>
                <a:stCxn id="85" idx="2"/>
                <a:endCxn id="31" idx="0"/>
              </p:cNvCxnSpPr>
              <p:nvPr/>
            </p:nvCxnSpPr>
            <p:spPr>
              <a:xfrm>
                <a:off x="4653664" y="1708010"/>
                <a:ext cx="4858" cy="329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8" name="Connector: Elbow 177">
                <a:extLst>
                  <a:ext uri="{FF2B5EF4-FFF2-40B4-BE49-F238E27FC236}">
                    <a16:creationId xmlns:a16="http://schemas.microsoft.com/office/drawing/2014/main" id="{4D43FC2B-86A2-4EB9-A415-927B0809E604}"/>
                  </a:ext>
                </a:extLst>
              </p:cNvPr>
              <p:cNvCxnSpPr>
                <a:cxnSpLocks/>
                <a:stCxn id="138" idx="3"/>
                <a:endCxn id="85" idx="1"/>
              </p:cNvCxnSpPr>
              <p:nvPr/>
            </p:nvCxnSpPr>
            <p:spPr>
              <a:xfrm flipV="1">
                <a:off x="2671901" y="1288787"/>
                <a:ext cx="1087515" cy="24423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15FBFFB-CF37-4C6F-8AB3-118C09955E12}"/>
                  </a:ext>
                </a:extLst>
              </p:cNvPr>
              <p:cNvSpPr/>
              <p:nvPr/>
            </p:nvSpPr>
            <p:spPr>
              <a:xfrm>
                <a:off x="5909929" y="3014633"/>
                <a:ext cx="253596" cy="326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2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 </a:t>
                </a:r>
              </a:p>
            </p:txBody>
          </p:sp>
          <p:cxnSp>
            <p:nvCxnSpPr>
              <p:cNvPr id="228" name="Connector: Elbow 227">
                <a:extLst>
                  <a:ext uri="{FF2B5EF4-FFF2-40B4-BE49-F238E27FC236}">
                    <a16:creationId xmlns:a16="http://schemas.microsoft.com/office/drawing/2014/main" id="{EE35AF0C-4200-4BA4-9D12-DEF2BF224C13}"/>
                  </a:ext>
                </a:extLst>
              </p:cNvPr>
              <p:cNvCxnSpPr>
                <a:stCxn id="42" idx="3"/>
                <a:endCxn id="60" idx="1"/>
              </p:cNvCxnSpPr>
              <p:nvPr/>
            </p:nvCxnSpPr>
            <p:spPr>
              <a:xfrm flipV="1">
                <a:off x="5549101" y="2307843"/>
                <a:ext cx="970473" cy="134690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23" name="Picture 2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A1618B30-2FB8-425C-AD73-9491D34C8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9309" y="2429689"/>
                <a:ext cx="435085" cy="380509"/>
              </a:xfrm>
              <a:prstGeom prst="rect">
                <a:avLst/>
              </a:prstGeom>
            </p:spPr>
          </p:pic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25A8F9FE-0DDE-4971-9B90-473429AA0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968" y="1290929"/>
                <a:ext cx="411903" cy="367771"/>
              </a:xfrm>
              <a:prstGeom prst="rect">
                <a:avLst/>
              </a:prstGeom>
            </p:spPr>
          </p:pic>
          <p:pic>
            <p:nvPicPr>
              <p:cNvPr id="121" name="Picture 120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DA8273D6-544C-4BA2-8A97-CFD8C8C7D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7773" y="3593280"/>
                <a:ext cx="435085" cy="380509"/>
              </a:xfrm>
              <a:prstGeom prst="rect">
                <a:avLst/>
              </a:prstGeom>
            </p:spPr>
          </p:pic>
        </p:grp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0A14FB3D-DBC4-4F5C-85CE-9DD009D3A3E2}"/>
                </a:ext>
              </a:extLst>
            </p:cNvPr>
            <p:cNvCxnSpPr>
              <a:cxnSpLocks/>
              <a:stCxn id="42" idx="2"/>
              <a:endCxn id="120" idx="2"/>
            </p:cNvCxnSpPr>
            <p:nvPr/>
          </p:nvCxnSpPr>
          <p:spPr>
            <a:xfrm rot="16200000" flipH="1">
              <a:off x="7085290" y="1643535"/>
              <a:ext cx="718139" cy="5579009"/>
            </a:xfrm>
            <a:prstGeom prst="bentConnector3">
              <a:avLst>
                <a:gd name="adj1" fmla="val 131832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4C878E06-7266-4370-AE89-F0A6B3256F88}"/>
                </a:ext>
              </a:extLst>
            </p:cNvPr>
            <p:cNvCxnSpPr>
              <a:cxnSpLocks/>
              <a:stCxn id="138" idx="3"/>
              <a:endCxn id="31" idx="1"/>
            </p:cNvCxnSpPr>
            <p:nvPr/>
          </p:nvCxnSpPr>
          <p:spPr>
            <a:xfrm flipV="1">
              <a:off x="2671901" y="2456834"/>
              <a:ext cx="1092374" cy="1274297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2" name="Shape 1905">
              <a:extLst>
                <a:ext uri="{FF2B5EF4-FFF2-40B4-BE49-F238E27FC236}">
                  <a16:creationId xmlns:a16="http://schemas.microsoft.com/office/drawing/2014/main" id="{BDD0D19D-350C-4439-9DEC-0EFA3F095684}"/>
                </a:ext>
              </a:extLst>
            </p:cNvPr>
            <p:cNvSpPr/>
            <p:nvPr/>
          </p:nvSpPr>
          <p:spPr>
            <a:xfrm>
              <a:off x="6519573" y="3960030"/>
              <a:ext cx="1787767" cy="83810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r>
                <a:rPr lang="en-US" sz="1014" dirty="0">
                  <a:latin typeface="Malgun Gothic" panose="020B0503020000020004" pitchFamily="34" charset="-127"/>
                  <a:ea typeface="Malgun Gothic" panose="020B0503020000020004" pitchFamily="34" charset="-127"/>
                  <a:cs typeface="Roboto"/>
                  <a:sym typeface="Roboto"/>
                </a:rPr>
                <a:t>Trained Model</a:t>
              </a:r>
            </a:p>
          </p:txBody>
        </p:sp>
        <p:sp>
          <p:nvSpPr>
            <p:cNvPr id="113" name="Shape 1907">
              <a:extLst>
                <a:ext uri="{FF2B5EF4-FFF2-40B4-BE49-F238E27FC236}">
                  <a16:creationId xmlns:a16="http://schemas.microsoft.com/office/drawing/2014/main" id="{D0DD89B9-ACBC-4E8E-BFA2-08AC967300A1}"/>
                </a:ext>
              </a:extLst>
            </p:cNvPr>
            <p:cNvSpPr txBox="1"/>
            <p:nvPr/>
          </p:nvSpPr>
          <p:spPr>
            <a:xfrm>
              <a:off x="7189248" y="4400843"/>
              <a:ext cx="977697" cy="18984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9E9E9E"/>
                </a:buClr>
                <a:buSzPct val="25000"/>
              </a:pPr>
              <a:r>
                <a:rPr lang="en-US" sz="1014" dirty="0">
                  <a:latin typeface="Malgun Gothic" panose="020B0503020000020004" pitchFamily="34" charset="-127"/>
                  <a:ea typeface="Malgun Gothic" panose="020B0503020000020004" pitchFamily="34" charset="-127"/>
                  <a:cs typeface="Roboto"/>
                  <a:sym typeface="Roboto"/>
                </a:rPr>
                <a:t>Cloud Storage</a:t>
              </a:r>
            </a:p>
          </p:txBody>
        </p:sp>
        <p:cxnSp>
          <p:nvCxnSpPr>
            <p:cNvPr id="114" name="Shape 1908">
              <a:extLst>
                <a:ext uri="{FF2B5EF4-FFF2-40B4-BE49-F238E27FC236}">
                  <a16:creationId xmlns:a16="http://schemas.microsoft.com/office/drawing/2014/main" id="{0E8C5275-573E-4FE9-ACAD-AD671FADF6A6}"/>
                </a:ext>
              </a:extLst>
            </p:cNvPr>
            <p:cNvCxnSpPr/>
            <p:nvPr/>
          </p:nvCxnSpPr>
          <p:spPr>
            <a:xfrm>
              <a:off x="7188361" y="4238582"/>
              <a:ext cx="1118979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B389553-D154-4DC2-8BC3-5C84BFC45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657" y="4330843"/>
              <a:ext cx="411736" cy="367622"/>
            </a:xfrm>
            <a:prstGeom prst="rect">
              <a:avLst/>
            </a:prstGeom>
          </p:spPr>
        </p:pic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7D7CBE0-3E8F-45CB-BF50-1E1834E88172}"/>
                </a:ext>
              </a:extLst>
            </p:cNvPr>
            <p:cNvCxnSpPr>
              <a:cxnSpLocks/>
              <a:stCxn id="66" idx="2"/>
              <a:endCxn id="112" idx="0"/>
            </p:cNvCxnSpPr>
            <p:nvPr/>
          </p:nvCxnSpPr>
          <p:spPr>
            <a:xfrm>
              <a:off x="7413457" y="3771890"/>
              <a:ext cx="0" cy="18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0" name="Shape 1905">
              <a:extLst>
                <a:ext uri="{FF2B5EF4-FFF2-40B4-BE49-F238E27FC236}">
                  <a16:creationId xmlns:a16="http://schemas.microsoft.com/office/drawing/2014/main" id="{79B24AEA-EF59-4DEF-B6EC-3EBB81153D62}"/>
                </a:ext>
              </a:extLst>
            </p:cNvPr>
            <p:cNvSpPr/>
            <p:nvPr/>
          </p:nvSpPr>
          <p:spPr>
            <a:xfrm>
              <a:off x="9338466" y="3952584"/>
              <a:ext cx="1790796" cy="8395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r>
                <a:rPr lang="en-US" sz="1014" dirty="0">
                  <a:latin typeface="Malgun Gothic" panose="020B0503020000020004" pitchFamily="34" charset="-127"/>
                  <a:ea typeface="Malgun Gothic" panose="020B0503020000020004" pitchFamily="34" charset="-127"/>
                  <a:cs typeface="Roboto"/>
                  <a:sym typeface="Roboto"/>
                </a:rPr>
                <a:t>Visualization</a:t>
              </a:r>
            </a:p>
          </p:txBody>
        </p:sp>
        <p:sp>
          <p:nvSpPr>
            <p:cNvPr id="122" name="Shape 1907">
              <a:extLst>
                <a:ext uri="{FF2B5EF4-FFF2-40B4-BE49-F238E27FC236}">
                  <a16:creationId xmlns:a16="http://schemas.microsoft.com/office/drawing/2014/main" id="{15B4E4BC-414A-4419-BD9C-D91E7D2A3C43}"/>
                </a:ext>
              </a:extLst>
            </p:cNvPr>
            <p:cNvSpPr txBox="1"/>
            <p:nvPr/>
          </p:nvSpPr>
          <p:spPr>
            <a:xfrm>
              <a:off x="9998811" y="4386267"/>
              <a:ext cx="979354" cy="19016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9E9E9E"/>
                </a:buClr>
                <a:buSzPct val="25000"/>
              </a:pPr>
              <a:r>
                <a:rPr lang="en-GB" sz="1014" dirty="0">
                  <a:latin typeface="Malgun Gothic" panose="020B0503020000020004" pitchFamily="34" charset="-127"/>
                  <a:ea typeface="Malgun Gothic" panose="020B0503020000020004" pitchFamily="34" charset="-127"/>
                  <a:cs typeface="Roboto"/>
                  <a:sym typeface="Roboto"/>
                </a:rPr>
                <a:t>Shiny Dashboarding</a:t>
              </a:r>
              <a:endParaRPr lang="en-US" sz="1014" dirty="0">
                <a:latin typeface="Malgun Gothic" panose="020B0503020000020004" pitchFamily="34" charset="-127"/>
                <a:ea typeface="Malgun Gothic" panose="020B0503020000020004" pitchFamily="34" charset="-127"/>
                <a:cs typeface="Roboto"/>
                <a:sym typeface="Roboto"/>
              </a:endParaRPr>
            </a:p>
          </p:txBody>
        </p:sp>
        <p:cxnSp>
          <p:nvCxnSpPr>
            <p:cNvPr id="123" name="Shape 1908">
              <a:extLst>
                <a:ext uri="{FF2B5EF4-FFF2-40B4-BE49-F238E27FC236}">
                  <a16:creationId xmlns:a16="http://schemas.microsoft.com/office/drawing/2014/main" id="{ED11DBCD-C57E-45EF-8146-C0300F68F71C}"/>
                </a:ext>
              </a:extLst>
            </p:cNvPr>
            <p:cNvCxnSpPr/>
            <p:nvPr/>
          </p:nvCxnSpPr>
          <p:spPr>
            <a:xfrm>
              <a:off x="9997923" y="4314380"/>
              <a:ext cx="112087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7A5A0E1B-389F-4884-97B6-2A906484B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0991" y="4344431"/>
              <a:ext cx="402193" cy="376188"/>
            </a:xfrm>
            <a:prstGeom prst="rect">
              <a:avLst/>
            </a:prstGeom>
          </p:spPr>
        </p:pic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CCAF325-113A-40DD-84E5-9904CE7E6ABE}"/>
                </a:ext>
              </a:extLst>
            </p:cNvPr>
            <p:cNvCxnSpPr>
              <a:cxnSpLocks/>
              <a:stCxn id="72" idx="2"/>
              <a:endCxn id="120" idx="0"/>
            </p:cNvCxnSpPr>
            <p:nvPr/>
          </p:nvCxnSpPr>
          <p:spPr>
            <a:xfrm flipH="1">
              <a:off x="10233864" y="3792317"/>
              <a:ext cx="3262" cy="16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59314370-126B-43C5-AE57-ECBCCDD8BA79}"/>
                </a:ext>
              </a:extLst>
            </p:cNvPr>
            <p:cNvCxnSpPr>
              <a:endCxn id="72" idx="1"/>
            </p:cNvCxnSpPr>
            <p:nvPr/>
          </p:nvCxnSpPr>
          <p:spPr>
            <a:xfrm flipV="1">
              <a:off x="8306298" y="3375504"/>
              <a:ext cx="1041723" cy="101076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7" name="Shape 1905">
              <a:extLst>
                <a:ext uri="{FF2B5EF4-FFF2-40B4-BE49-F238E27FC236}">
                  <a16:creationId xmlns:a16="http://schemas.microsoft.com/office/drawing/2014/main" id="{9AABC509-86B6-456D-8DAE-F3998710D575}"/>
                </a:ext>
              </a:extLst>
            </p:cNvPr>
            <p:cNvSpPr/>
            <p:nvPr/>
          </p:nvSpPr>
          <p:spPr>
            <a:xfrm>
              <a:off x="883853" y="3236276"/>
              <a:ext cx="1788492" cy="83844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r>
                <a:rPr lang="en-US" sz="1014" dirty="0">
                  <a:latin typeface="Malgun Gothic" panose="020B0503020000020004" pitchFamily="34" charset="-127"/>
                  <a:ea typeface="Malgun Gothic" panose="020B0503020000020004" pitchFamily="34" charset="-127"/>
                  <a:cs typeface="Roboto"/>
                  <a:sym typeface="Roboto"/>
                </a:rPr>
                <a:t>Data Ingestion</a:t>
              </a:r>
            </a:p>
          </p:txBody>
        </p:sp>
        <p:sp>
          <p:nvSpPr>
            <p:cNvPr id="138" name="Shape 1907">
              <a:extLst>
                <a:ext uri="{FF2B5EF4-FFF2-40B4-BE49-F238E27FC236}">
                  <a16:creationId xmlns:a16="http://schemas.microsoft.com/office/drawing/2014/main" id="{23A6A3B8-E406-491E-AC7E-02CA53510C71}"/>
                </a:ext>
              </a:extLst>
            </p:cNvPr>
            <p:cNvSpPr txBox="1"/>
            <p:nvPr/>
          </p:nvSpPr>
          <p:spPr>
            <a:xfrm>
              <a:off x="1553356" y="3654748"/>
              <a:ext cx="1118545" cy="15276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9E9E9E"/>
                </a:buClr>
                <a:buSzPct val="25000"/>
              </a:pPr>
              <a:r>
                <a:rPr lang="en-US" sz="1014" dirty="0">
                  <a:latin typeface="Malgun Gothic" panose="020B0503020000020004" pitchFamily="34" charset="-127"/>
                  <a:ea typeface="Malgun Gothic" panose="020B0503020000020004" pitchFamily="34" charset="-127"/>
                  <a:cs typeface="Roboto"/>
                  <a:sym typeface="Roboto"/>
                </a:rPr>
                <a:t>Pub/Sub  +Dataflow</a:t>
              </a:r>
            </a:p>
          </p:txBody>
        </p:sp>
        <p:cxnSp>
          <p:nvCxnSpPr>
            <p:cNvPr id="141" name="Shape 1908">
              <a:extLst>
                <a:ext uri="{FF2B5EF4-FFF2-40B4-BE49-F238E27FC236}">
                  <a16:creationId xmlns:a16="http://schemas.microsoft.com/office/drawing/2014/main" id="{F3E98F8F-B58B-42B2-99F0-7D97DF0D80D7}"/>
                </a:ext>
              </a:extLst>
            </p:cNvPr>
            <p:cNvCxnSpPr/>
            <p:nvPr/>
          </p:nvCxnSpPr>
          <p:spPr>
            <a:xfrm>
              <a:off x="1552913" y="3594715"/>
              <a:ext cx="111943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33" name="Picture 132" descr="Icon&#10;&#10;Description automatically generated">
              <a:extLst>
                <a:ext uri="{FF2B5EF4-FFF2-40B4-BE49-F238E27FC236}">
                  <a16:creationId xmlns:a16="http://schemas.microsoft.com/office/drawing/2014/main" id="{CFD5C01F-8D82-4735-9471-6D91EDCED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255" y="2330632"/>
              <a:ext cx="580855" cy="432794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EAA5E42E-1835-4D70-8A74-AE6BE6E1D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109" y="3512044"/>
              <a:ext cx="552478" cy="438173"/>
            </a:xfrm>
            <a:prstGeom prst="rect">
              <a:avLst/>
            </a:prstGeom>
          </p:spPr>
        </p:pic>
        <p:pic>
          <p:nvPicPr>
            <p:cNvPr id="150" name="Picture 149" descr="Icon&#10;&#10;Description automatically generated">
              <a:extLst>
                <a:ext uri="{FF2B5EF4-FFF2-40B4-BE49-F238E27FC236}">
                  <a16:creationId xmlns:a16="http://schemas.microsoft.com/office/drawing/2014/main" id="{6BC1DD6A-81FA-42DA-A9DF-559762284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129" y="3247606"/>
              <a:ext cx="508994" cy="442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50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23">
            <a:extLst>
              <a:ext uri="{FF2B5EF4-FFF2-40B4-BE49-F238E27FC236}">
                <a16:creationId xmlns:a16="http://schemas.microsoft.com/office/drawing/2014/main" id="{9AE8E09A-AA51-44D4-8B08-4531A10F52BC}"/>
              </a:ext>
            </a:extLst>
          </p:cNvPr>
          <p:cNvSpPr/>
          <p:nvPr/>
        </p:nvSpPr>
        <p:spPr>
          <a:xfrm>
            <a:off x="762860" y="756857"/>
            <a:ext cx="2047839" cy="4168874"/>
          </a:xfrm>
          <a:prstGeom prst="roundRect">
            <a:avLst>
              <a:gd name="adj" fmla="val 827"/>
            </a:avLst>
          </a:prstGeom>
          <a:solidFill>
            <a:srgbClr val="EAEAEA">
              <a:alpha val="50196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77215" tIns="77215" rIns="77215" bIns="7721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182"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6BC6F1-0D25-4B3D-9936-7B7E7F07047A}"/>
              </a:ext>
            </a:extLst>
          </p:cNvPr>
          <p:cNvSpPr txBox="1"/>
          <p:nvPr/>
        </p:nvSpPr>
        <p:spPr>
          <a:xfrm>
            <a:off x="606596" y="479859"/>
            <a:ext cx="2381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Ingest and Structure Data</a:t>
            </a:r>
            <a:endParaRPr lang="en-IN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5" name="Shape 1905">
            <a:extLst>
              <a:ext uri="{FF2B5EF4-FFF2-40B4-BE49-F238E27FC236}">
                <a16:creationId xmlns:a16="http://schemas.microsoft.com/office/drawing/2014/main" id="{E74F7D01-1CF7-434E-BC80-2E20FC95E8CF}"/>
              </a:ext>
            </a:extLst>
          </p:cNvPr>
          <p:cNvSpPr/>
          <p:nvPr/>
        </p:nvSpPr>
        <p:spPr>
          <a:xfrm>
            <a:off x="887069" y="876054"/>
            <a:ext cx="1790796" cy="8395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204162" tIns="34752" rIns="21711" bIns="121631" anchor="t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r>
              <a:rPr lang="en-US" sz="1014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Raw Data</a:t>
            </a:r>
          </a:p>
        </p:txBody>
      </p:sp>
      <p:sp>
        <p:nvSpPr>
          <p:cNvPr id="166" name="Shape 1907">
            <a:extLst>
              <a:ext uri="{FF2B5EF4-FFF2-40B4-BE49-F238E27FC236}">
                <a16:creationId xmlns:a16="http://schemas.microsoft.com/office/drawing/2014/main" id="{5D0FA2D9-B831-425C-9C08-FCABF0FACC6C}"/>
              </a:ext>
            </a:extLst>
          </p:cNvPr>
          <p:cNvSpPr txBox="1"/>
          <p:nvPr/>
        </p:nvSpPr>
        <p:spPr>
          <a:xfrm>
            <a:off x="1557878" y="1317614"/>
            <a:ext cx="979354" cy="1901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9E9E9E"/>
              </a:buClr>
              <a:buSzPct val="25000"/>
            </a:pPr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Cloud Storage</a:t>
            </a:r>
          </a:p>
        </p:txBody>
      </p:sp>
      <p:cxnSp>
        <p:nvCxnSpPr>
          <p:cNvPr id="167" name="Shape 1908">
            <a:extLst>
              <a:ext uri="{FF2B5EF4-FFF2-40B4-BE49-F238E27FC236}">
                <a16:creationId xmlns:a16="http://schemas.microsoft.com/office/drawing/2014/main" id="{1E5E759D-8F11-42C2-BF70-CA959F1FEE32}"/>
              </a:ext>
            </a:extLst>
          </p:cNvPr>
          <p:cNvCxnSpPr/>
          <p:nvPr/>
        </p:nvCxnSpPr>
        <p:spPr>
          <a:xfrm>
            <a:off x="1481587" y="1212379"/>
            <a:ext cx="1120874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905">
            <a:extLst>
              <a:ext uri="{FF2B5EF4-FFF2-40B4-BE49-F238E27FC236}">
                <a16:creationId xmlns:a16="http://schemas.microsoft.com/office/drawing/2014/main" id="{19B8DDAF-6658-4863-9B36-CC784A12AA41}"/>
              </a:ext>
            </a:extLst>
          </p:cNvPr>
          <p:cNvSpPr/>
          <p:nvPr/>
        </p:nvSpPr>
        <p:spPr>
          <a:xfrm>
            <a:off x="887067" y="2045948"/>
            <a:ext cx="1790796" cy="8395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204162" tIns="34752" rIns="21711" bIns="121631" anchor="t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r>
              <a:rPr lang="en-US" sz="1014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Structured Data</a:t>
            </a:r>
          </a:p>
        </p:txBody>
      </p:sp>
      <p:sp>
        <p:nvSpPr>
          <p:cNvPr id="163" name="Shape 1907">
            <a:extLst>
              <a:ext uri="{FF2B5EF4-FFF2-40B4-BE49-F238E27FC236}">
                <a16:creationId xmlns:a16="http://schemas.microsoft.com/office/drawing/2014/main" id="{2C0E9250-72A7-47E9-A95F-7D9A86023B8B}"/>
              </a:ext>
            </a:extLst>
          </p:cNvPr>
          <p:cNvSpPr txBox="1"/>
          <p:nvPr/>
        </p:nvSpPr>
        <p:spPr>
          <a:xfrm>
            <a:off x="1557876" y="2487508"/>
            <a:ext cx="979354" cy="1901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9E9E9E"/>
              </a:buClr>
              <a:buSzPct val="25000"/>
            </a:pPr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Cloud SQL</a:t>
            </a:r>
          </a:p>
        </p:txBody>
      </p:sp>
      <p:cxnSp>
        <p:nvCxnSpPr>
          <p:cNvPr id="164" name="Shape 1908">
            <a:extLst>
              <a:ext uri="{FF2B5EF4-FFF2-40B4-BE49-F238E27FC236}">
                <a16:creationId xmlns:a16="http://schemas.microsoft.com/office/drawing/2014/main" id="{3B4D503D-C5DD-4442-A998-4A34EE9C3F6C}"/>
              </a:ext>
            </a:extLst>
          </p:cNvPr>
          <p:cNvCxnSpPr/>
          <p:nvPr/>
        </p:nvCxnSpPr>
        <p:spPr>
          <a:xfrm>
            <a:off x="1556989" y="2415620"/>
            <a:ext cx="1120874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7E94B5-A4C0-4F64-85EF-CEAC542FAEF2}"/>
              </a:ext>
            </a:extLst>
          </p:cNvPr>
          <p:cNvCxnSpPr>
            <a:stCxn id="165" idx="2"/>
            <a:endCxn id="162" idx="0"/>
          </p:cNvCxnSpPr>
          <p:nvPr/>
        </p:nvCxnSpPr>
        <p:spPr>
          <a:xfrm flipH="1">
            <a:off x="1782465" y="1715580"/>
            <a:ext cx="2" cy="330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DA0AB1-5E76-4786-AE5F-9214BBDF8BE8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1782465" y="2885474"/>
            <a:ext cx="10465" cy="33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Shape 823">
            <a:extLst>
              <a:ext uri="{FF2B5EF4-FFF2-40B4-BE49-F238E27FC236}">
                <a16:creationId xmlns:a16="http://schemas.microsoft.com/office/drawing/2014/main" id="{5FA15912-1B2F-42F7-B568-69511D01D1C6}"/>
              </a:ext>
            </a:extLst>
          </p:cNvPr>
          <p:cNvSpPr/>
          <p:nvPr/>
        </p:nvSpPr>
        <p:spPr>
          <a:xfrm>
            <a:off x="6404216" y="757279"/>
            <a:ext cx="2047839" cy="4171944"/>
          </a:xfrm>
          <a:prstGeom prst="roundRect">
            <a:avLst>
              <a:gd name="adj" fmla="val 827"/>
            </a:avLst>
          </a:prstGeom>
          <a:solidFill>
            <a:srgbClr val="FF0000">
              <a:alpha val="10196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77215" tIns="77215" rIns="77215" bIns="7721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182"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23602F-FEDD-4445-B629-166076BD40DC}"/>
              </a:ext>
            </a:extLst>
          </p:cNvPr>
          <p:cNvSpPr txBox="1"/>
          <p:nvPr/>
        </p:nvSpPr>
        <p:spPr>
          <a:xfrm>
            <a:off x="6690367" y="474370"/>
            <a:ext cx="1429891" cy="276999"/>
          </a:xfrm>
          <a:prstGeom prst="rect">
            <a:avLst/>
          </a:prstGeom>
          <a:solidFill>
            <a:srgbClr val="FF0000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Model Training</a:t>
            </a:r>
            <a:endParaRPr lang="en-IN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400008C-5985-45AF-BFDA-71CE93BBEEEC}"/>
              </a:ext>
            </a:extLst>
          </p:cNvPr>
          <p:cNvGrpSpPr/>
          <p:nvPr/>
        </p:nvGrpSpPr>
        <p:grpSpPr>
          <a:xfrm>
            <a:off x="6519573" y="876475"/>
            <a:ext cx="1857966" cy="838107"/>
            <a:chOff x="3700100" y="5718989"/>
            <a:chExt cx="1878040" cy="847162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299B037-2209-4A13-ADD7-4569BDD2FFCE}"/>
                </a:ext>
              </a:extLst>
            </p:cNvPr>
            <p:cNvGrpSpPr/>
            <p:nvPr/>
          </p:nvGrpSpPr>
          <p:grpSpPr>
            <a:xfrm>
              <a:off x="3700100" y="5718989"/>
              <a:ext cx="1878040" cy="847162"/>
              <a:chOff x="3700100" y="5718989"/>
              <a:chExt cx="1878040" cy="847162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CEBC3CE4-A754-493E-B6AD-0CE8F3D0F925}"/>
                  </a:ext>
                </a:extLst>
              </p:cNvPr>
              <p:cNvGrpSpPr/>
              <p:nvPr/>
            </p:nvGrpSpPr>
            <p:grpSpPr>
              <a:xfrm>
                <a:off x="3700100" y="5718989"/>
                <a:ext cx="1878040" cy="847162"/>
                <a:chOff x="959100" y="1022350"/>
                <a:chExt cx="2140375" cy="850567"/>
              </a:xfrm>
            </p:grpSpPr>
            <p:sp>
              <p:nvSpPr>
                <p:cNvPr id="160" name="Shape 1905">
                  <a:extLst>
                    <a:ext uri="{FF2B5EF4-FFF2-40B4-BE49-F238E27FC236}">
                      <a16:creationId xmlns:a16="http://schemas.microsoft.com/office/drawing/2014/main" id="{BBE567E1-34A3-47B6-A880-52CB60DF0B28}"/>
                    </a:ext>
                  </a:extLst>
                </p:cNvPr>
                <p:cNvSpPr/>
                <p:nvPr/>
              </p:nvSpPr>
              <p:spPr>
                <a:xfrm>
                  <a:off x="959100" y="1022350"/>
                  <a:ext cx="2059507" cy="850567"/>
                </a:xfrm>
                <a:prstGeom prst="roundRect">
                  <a:avLst>
                    <a:gd name="adj" fmla="val 1674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19050" dist="6350" dir="5400000" algn="ctr" rotWithShape="0">
                    <a:schemeClr val="dk1">
                      <a:alpha val="44705"/>
                    </a:schemeClr>
                  </a:outerShdw>
                </a:effectLst>
              </p:spPr>
              <p:txBody>
                <a:bodyPr lIns="204162" tIns="34752" rIns="21711" bIns="121631" anchor="t" anchorCtr="0">
                  <a:noAutofit/>
                </a:bodyPr>
                <a:lstStyle/>
                <a:p>
                  <a:pPr>
                    <a:lnSpc>
                      <a:spcPct val="113333"/>
                    </a:lnSpc>
                    <a:buClr>
                      <a:srgbClr val="212121"/>
                    </a:buClr>
                    <a:buSzPct val="25000"/>
                  </a:pPr>
                  <a:endParaRPr lang="en-US" sz="1014">
                    <a:latin typeface="Malgun Gothic" panose="020B0503020000020004" pitchFamily="34" charset="-127"/>
                    <a:ea typeface="Malgun Gothic" panose="020B0503020000020004" pitchFamily="34" charset="-127"/>
                    <a:cs typeface="Times New Roman" panose="02020603050405020304" pitchFamily="18" charset="0"/>
                    <a:sym typeface="Roboto"/>
                  </a:endParaRPr>
                </a:p>
              </p:txBody>
            </p:sp>
            <p:sp>
              <p:nvSpPr>
                <p:cNvPr id="161" name="Shape 1907">
                  <a:extLst>
                    <a:ext uri="{FF2B5EF4-FFF2-40B4-BE49-F238E27FC236}">
                      <a16:creationId xmlns:a16="http://schemas.microsoft.com/office/drawing/2014/main" id="{EFE859DF-4340-4B28-B8B0-50DAF25EA1B2}"/>
                    </a:ext>
                  </a:extLst>
                </p:cNvPr>
                <p:cNvSpPr txBox="1"/>
                <p:nvPr/>
              </p:nvSpPr>
              <p:spPr>
                <a:xfrm>
                  <a:off x="1062104" y="1596005"/>
                  <a:ext cx="2037371" cy="204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>
                    <a:buClr>
                      <a:srgbClr val="9E9E9E"/>
                    </a:buClr>
                    <a:buSzPct val="25000"/>
                  </a:pPr>
                  <a:r>
                    <a:rPr lang="en-US" sz="1100" dirty="0">
                      <a:latin typeface="Malgun Gothic" panose="020B0503020000020004" pitchFamily="34" charset="-127"/>
                      <a:ea typeface="Malgun Gothic" panose="020B0503020000020004" pitchFamily="34" charset="-127"/>
                      <a:cs typeface="Times New Roman" panose="02020603050405020304" pitchFamily="18" charset="0"/>
                      <a:sym typeface="Roboto"/>
                    </a:rPr>
                    <a:t>Model Trainer Package</a:t>
                  </a:r>
                </a:p>
              </p:txBody>
            </p:sp>
          </p:grpSp>
          <p:pic>
            <p:nvPicPr>
              <p:cNvPr id="159" name="Graphic 158">
                <a:extLst>
                  <a:ext uri="{FF2B5EF4-FFF2-40B4-BE49-F238E27FC236}">
                    <a16:creationId xmlns:a16="http://schemas.microsoft.com/office/drawing/2014/main" id="{1D1DCB37-2FF4-479B-AA04-B931464CB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76921" y="5799245"/>
                <a:ext cx="425899" cy="425899"/>
              </a:xfrm>
              <a:prstGeom prst="rect">
                <a:avLst/>
              </a:prstGeom>
            </p:spPr>
          </p:pic>
        </p:grp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D1534689-35ED-4B12-B744-7236BC3E5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93" y="5788971"/>
              <a:ext cx="824429" cy="446442"/>
            </a:xfrm>
            <a:prstGeom prst="rect">
              <a:avLst/>
            </a:prstGeom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045E0F2-98C4-4C56-83A9-11ABB26D3032}"/>
              </a:ext>
            </a:extLst>
          </p:cNvPr>
          <p:cNvGrpSpPr/>
          <p:nvPr/>
        </p:nvGrpSpPr>
        <p:grpSpPr>
          <a:xfrm>
            <a:off x="6519574" y="1888789"/>
            <a:ext cx="1787768" cy="838107"/>
            <a:chOff x="959099" y="863133"/>
            <a:chExt cx="2059508" cy="850567"/>
          </a:xfrm>
        </p:grpSpPr>
        <p:sp>
          <p:nvSpPr>
            <p:cNvPr id="153" name="Shape 1905">
              <a:extLst>
                <a:ext uri="{FF2B5EF4-FFF2-40B4-BE49-F238E27FC236}">
                  <a16:creationId xmlns:a16="http://schemas.microsoft.com/office/drawing/2014/main" id="{42E780FC-2D76-49D9-B413-657401B7D888}"/>
                </a:ext>
              </a:extLst>
            </p:cNvPr>
            <p:cNvSpPr/>
            <p:nvPr/>
          </p:nvSpPr>
          <p:spPr>
            <a:xfrm>
              <a:off x="959099" y="863133"/>
              <a:ext cx="2059507" cy="85056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r>
                <a:rPr lang="en-US" sz="1014" dirty="0">
                  <a:latin typeface="Malgun Gothic" panose="020B0503020000020004" pitchFamily="34" charset="-127"/>
                  <a:ea typeface="Malgun Gothic" panose="020B0503020000020004" pitchFamily="34" charset="-127"/>
                  <a:cs typeface="Times New Roman" panose="02020603050405020304" pitchFamily="18" charset="0"/>
                  <a:sym typeface="Roboto"/>
                </a:rPr>
                <a:t>Model Training</a:t>
              </a:r>
            </a:p>
          </p:txBody>
        </p:sp>
        <p:sp>
          <p:nvSpPr>
            <p:cNvPr id="154" name="Shape 1907">
              <a:extLst>
                <a:ext uri="{FF2B5EF4-FFF2-40B4-BE49-F238E27FC236}">
                  <a16:creationId xmlns:a16="http://schemas.microsoft.com/office/drawing/2014/main" id="{8D20ABEE-0DE8-40B3-90F8-6BBC59F5B914}"/>
                </a:ext>
              </a:extLst>
            </p:cNvPr>
            <p:cNvSpPr txBox="1"/>
            <p:nvPr/>
          </p:nvSpPr>
          <p:spPr>
            <a:xfrm>
              <a:off x="1730565" y="1310499"/>
              <a:ext cx="1126307" cy="19266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9E9E9E"/>
                </a:buClr>
                <a:buSzPct val="25000"/>
              </a:pPr>
              <a:r>
                <a:rPr lang="en-US" sz="1014" dirty="0">
                  <a:latin typeface="Malgun Gothic" panose="020B0503020000020004" pitchFamily="34" charset="-127"/>
                  <a:ea typeface="Malgun Gothic" panose="020B0503020000020004" pitchFamily="34" charset="-127"/>
                  <a:sym typeface="Roboto"/>
                </a:rPr>
                <a:t>AI Platform Training API</a:t>
              </a:r>
              <a:endParaRPr lang="en-US" sz="152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55" name="Shape 1908">
              <a:extLst>
                <a:ext uri="{FF2B5EF4-FFF2-40B4-BE49-F238E27FC236}">
                  <a16:creationId xmlns:a16="http://schemas.microsoft.com/office/drawing/2014/main" id="{202F513A-CB27-47A9-9771-EAC82C8C0B9A}"/>
                </a:ext>
              </a:extLst>
            </p:cNvPr>
            <p:cNvCxnSpPr/>
            <p:nvPr/>
          </p:nvCxnSpPr>
          <p:spPr>
            <a:xfrm>
              <a:off x="1729544" y="1237668"/>
              <a:ext cx="128906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2" name="Picture 151">
            <a:extLst>
              <a:ext uri="{FF2B5EF4-FFF2-40B4-BE49-F238E27FC236}">
                <a16:creationId xmlns:a16="http://schemas.microsoft.com/office/drawing/2014/main" id="{3A9FB5DA-F400-48F6-A3C5-C6E225411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335" y="2255921"/>
            <a:ext cx="434150" cy="374983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D0C0838-D0F8-449C-B63F-8FFD90DA8B54}"/>
              </a:ext>
            </a:extLst>
          </p:cNvPr>
          <p:cNvGrpSpPr/>
          <p:nvPr/>
        </p:nvGrpSpPr>
        <p:grpSpPr>
          <a:xfrm>
            <a:off x="6519573" y="2933783"/>
            <a:ext cx="1787767" cy="838107"/>
            <a:chOff x="959099" y="734231"/>
            <a:chExt cx="2059507" cy="850567"/>
          </a:xfrm>
        </p:grpSpPr>
        <p:sp>
          <p:nvSpPr>
            <p:cNvPr id="148" name="Shape 1905">
              <a:extLst>
                <a:ext uri="{FF2B5EF4-FFF2-40B4-BE49-F238E27FC236}">
                  <a16:creationId xmlns:a16="http://schemas.microsoft.com/office/drawing/2014/main" id="{2F65A2E2-535C-4293-A7A1-50FA5B9E1B4C}"/>
                </a:ext>
              </a:extLst>
            </p:cNvPr>
            <p:cNvSpPr/>
            <p:nvPr/>
          </p:nvSpPr>
          <p:spPr>
            <a:xfrm>
              <a:off x="959099" y="734231"/>
              <a:ext cx="2059507" cy="85056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r>
                <a:rPr lang="en-US" sz="1014" dirty="0">
                  <a:latin typeface="Malgun Gothic" panose="020B0503020000020004" pitchFamily="34" charset="-127"/>
                  <a:ea typeface="Malgun Gothic" panose="020B0503020000020004" pitchFamily="34" charset="-127"/>
                  <a:cs typeface="Times New Roman" panose="02020603050405020304" pitchFamily="18" charset="0"/>
                  <a:sym typeface="Roboto"/>
                </a:rPr>
                <a:t>Model Updates</a:t>
              </a:r>
            </a:p>
          </p:txBody>
        </p:sp>
        <p:sp>
          <p:nvSpPr>
            <p:cNvPr id="149" name="Shape 1907">
              <a:extLst>
                <a:ext uri="{FF2B5EF4-FFF2-40B4-BE49-F238E27FC236}">
                  <a16:creationId xmlns:a16="http://schemas.microsoft.com/office/drawing/2014/main" id="{495D613C-8FEF-4E2D-B2D0-EB4C6B5E6310}"/>
                </a:ext>
              </a:extLst>
            </p:cNvPr>
            <p:cNvSpPr txBox="1"/>
            <p:nvPr/>
          </p:nvSpPr>
          <p:spPr>
            <a:xfrm>
              <a:off x="1730564" y="1181598"/>
              <a:ext cx="1126307" cy="19266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9E9E9E"/>
                </a:buClr>
                <a:buSzPct val="25000"/>
              </a:pPr>
              <a:r>
                <a:rPr lang="en-US" sz="1014" dirty="0">
                  <a:latin typeface="Malgun Gothic" panose="020B0503020000020004" pitchFamily="34" charset="-127"/>
                  <a:ea typeface="Malgun Gothic" panose="020B0503020000020004" pitchFamily="34" charset="-127"/>
                  <a:cs typeface="Times New Roman" panose="02020603050405020304" pitchFamily="18" charset="0"/>
                  <a:sym typeface="Roboto"/>
                </a:rPr>
                <a:t>Cloud Run</a:t>
              </a:r>
            </a:p>
          </p:txBody>
        </p:sp>
        <p:cxnSp>
          <p:nvCxnSpPr>
            <p:cNvPr id="150" name="Shape 1908">
              <a:extLst>
                <a:ext uri="{FF2B5EF4-FFF2-40B4-BE49-F238E27FC236}">
                  <a16:creationId xmlns:a16="http://schemas.microsoft.com/office/drawing/2014/main" id="{BC930E5B-D085-4CFE-8D38-635DAABB504D}"/>
                </a:ext>
              </a:extLst>
            </p:cNvPr>
            <p:cNvCxnSpPr/>
            <p:nvPr/>
          </p:nvCxnSpPr>
          <p:spPr>
            <a:xfrm>
              <a:off x="1729543" y="1108765"/>
              <a:ext cx="128906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0790246-606C-44A5-B00B-10D663AD22F8}"/>
              </a:ext>
            </a:extLst>
          </p:cNvPr>
          <p:cNvCxnSpPr>
            <a:stCxn id="160" idx="2"/>
            <a:endCxn id="153" idx="0"/>
          </p:cNvCxnSpPr>
          <p:nvPr/>
        </p:nvCxnSpPr>
        <p:spPr>
          <a:xfrm>
            <a:off x="7413457" y="1714582"/>
            <a:ext cx="1" cy="174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4799DC-60E9-483E-A049-0210AFE79063}"/>
              </a:ext>
            </a:extLst>
          </p:cNvPr>
          <p:cNvCxnSpPr>
            <a:stCxn id="153" idx="2"/>
            <a:endCxn id="148" idx="0"/>
          </p:cNvCxnSpPr>
          <p:nvPr/>
        </p:nvCxnSpPr>
        <p:spPr>
          <a:xfrm flipH="1">
            <a:off x="7413457" y="2726895"/>
            <a:ext cx="1" cy="206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Shape 823">
            <a:extLst>
              <a:ext uri="{FF2B5EF4-FFF2-40B4-BE49-F238E27FC236}">
                <a16:creationId xmlns:a16="http://schemas.microsoft.com/office/drawing/2014/main" id="{7E5E2122-A720-43CB-9BCB-97DD757F283E}"/>
              </a:ext>
            </a:extLst>
          </p:cNvPr>
          <p:cNvSpPr/>
          <p:nvPr/>
        </p:nvSpPr>
        <p:spPr>
          <a:xfrm>
            <a:off x="9211143" y="757277"/>
            <a:ext cx="2047839" cy="4171943"/>
          </a:xfrm>
          <a:prstGeom prst="roundRect">
            <a:avLst>
              <a:gd name="adj" fmla="val 827"/>
            </a:avLst>
          </a:prstGeom>
          <a:solidFill>
            <a:srgbClr val="00FF00">
              <a:alpha val="10196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lIns="77215" tIns="77215" rIns="77215" bIns="7721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182" dirty="0"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D9FB61-0EAD-4091-BBBE-60DEC56C8A0A}"/>
              </a:ext>
            </a:extLst>
          </p:cNvPr>
          <p:cNvSpPr txBox="1"/>
          <p:nvPr/>
        </p:nvSpPr>
        <p:spPr>
          <a:xfrm>
            <a:off x="9512625" y="472376"/>
            <a:ext cx="1429891" cy="276999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Deployment</a:t>
            </a:r>
            <a:endParaRPr lang="en-IN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59C080B-E5A4-420C-846C-42DA14997E71}"/>
              </a:ext>
            </a:extLst>
          </p:cNvPr>
          <p:cNvGrpSpPr/>
          <p:nvPr/>
        </p:nvGrpSpPr>
        <p:grpSpPr>
          <a:xfrm>
            <a:off x="9348021" y="2958691"/>
            <a:ext cx="1778211" cy="833626"/>
            <a:chOff x="970168" y="795603"/>
            <a:chExt cx="2059508" cy="850567"/>
          </a:xfrm>
        </p:grpSpPr>
        <p:sp>
          <p:nvSpPr>
            <p:cNvPr id="139" name="Shape 1905">
              <a:extLst>
                <a:ext uri="{FF2B5EF4-FFF2-40B4-BE49-F238E27FC236}">
                  <a16:creationId xmlns:a16="http://schemas.microsoft.com/office/drawing/2014/main" id="{CFDF3025-A73E-4F44-981B-EFD0BF2FD25E}"/>
                </a:ext>
              </a:extLst>
            </p:cNvPr>
            <p:cNvSpPr/>
            <p:nvPr/>
          </p:nvSpPr>
          <p:spPr>
            <a:xfrm>
              <a:off x="970168" y="795603"/>
              <a:ext cx="2059507" cy="85056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r>
                <a:rPr lang="en-US" sz="1014">
                  <a:latin typeface="Malgun Gothic" panose="020B0503020000020004" pitchFamily="34" charset="-127"/>
                  <a:ea typeface="Malgun Gothic" panose="020B0503020000020004" pitchFamily="34" charset="-127"/>
                  <a:cs typeface="Times New Roman" panose="02020603050405020304" pitchFamily="18" charset="0"/>
                  <a:sym typeface="Roboto"/>
                </a:rPr>
                <a:t>Deployed Model</a:t>
              </a:r>
            </a:p>
          </p:txBody>
        </p:sp>
        <p:sp>
          <p:nvSpPr>
            <p:cNvPr id="140" name="Shape 1907">
              <a:extLst>
                <a:ext uri="{FF2B5EF4-FFF2-40B4-BE49-F238E27FC236}">
                  <a16:creationId xmlns:a16="http://schemas.microsoft.com/office/drawing/2014/main" id="{82497E20-2000-40F4-9E1C-FB1A05BFD000}"/>
                </a:ext>
              </a:extLst>
            </p:cNvPr>
            <p:cNvSpPr txBox="1"/>
            <p:nvPr/>
          </p:nvSpPr>
          <p:spPr>
            <a:xfrm>
              <a:off x="1741634" y="1242970"/>
              <a:ext cx="1126307" cy="19266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9E9E9E"/>
                </a:buClr>
                <a:buSzPct val="25000"/>
              </a:pPr>
              <a:r>
                <a:rPr lang="en-US" sz="1014">
                  <a:latin typeface="Malgun Gothic" panose="020B0503020000020004" pitchFamily="34" charset="-127"/>
                  <a:ea typeface="Malgun Gothic" panose="020B0503020000020004" pitchFamily="34" charset="-127"/>
                  <a:sym typeface="Roboto"/>
                </a:rPr>
                <a:t>AI Platform Predict API</a:t>
              </a:r>
              <a:endParaRPr lang="en-US" sz="152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41" name="Shape 1908">
              <a:extLst>
                <a:ext uri="{FF2B5EF4-FFF2-40B4-BE49-F238E27FC236}">
                  <a16:creationId xmlns:a16="http://schemas.microsoft.com/office/drawing/2014/main" id="{A2FD6A86-431E-42C3-A11D-D16C827A8D87}"/>
                </a:ext>
              </a:extLst>
            </p:cNvPr>
            <p:cNvCxnSpPr/>
            <p:nvPr/>
          </p:nvCxnSpPr>
          <p:spPr>
            <a:xfrm>
              <a:off x="1740613" y="1170137"/>
              <a:ext cx="128906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12DFF4D-1D1E-42B6-9252-357DBF203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761" y="3330048"/>
            <a:ext cx="431829" cy="372978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D068F00-D480-4EA9-B897-43F27752191B}"/>
              </a:ext>
            </a:extLst>
          </p:cNvPr>
          <p:cNvGrpSpPr/>
          <p:nvPr/>
        </p:nvGrpSpPr>
        <p:grpSpPr>
          <a:xfrm>
            <a:off x="9348021" y="851402"/>
            <a:ext cx="1778211" cy="833626"/>
            <a:chOff x="4639120" y="6977721"/>
            <a:chExt cx="1807084" cy="84716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E5F00B2-6AC4-47E8-9BCD-75107E97FC1F}"/>
                </a:ext>
              </a:extLst>
            </p:cNvPr>
            <p:cNvGrpSpPr/>
            <p:nvPr/>
          </p:nvGrpSpPr>
          <p:grpSpPr>
            <a:xfrm>
              <a:off x="4639120" y="6977721"/>
              <a:ext cx="1807084" cy="847162"/>
              <a:chOff x="959100" y="1022350"/>
              <a:chExt cx="2059507" cy="850567"/>
            </a:xfrm>
          </p:grpSpPr>
          <p:sp>
            <p:nvSpPr>
              <p:cNvPr id="135" name="Shape 1905">
                <a:extLst>
                  <a:ext uri="{FF2B5EF4-FFF2-40B4-BE49-F238E27FC236}">
                    <a16:creationId xmlns:a16="http://schemas.microsoft.com/office/drawing/2014/main" id="{74EC171F-DA05-447C-9904-EAC06D7142DF}"/>
                  </a:ext>
                </a:extLst>
              </p:cNvPr>
              <p:cNvSpPr/>
              <p:nvPr/>
            </p:nvSpPr>
            <p:spPr>
              <a:xfrm>
                <a:off x="959100" y="1022350"/>
                <a:ext cx="2059507" cy="850567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204162" tIns="34752" rIns="21711" bIns="121631" anchor="t" anchorCtr="0">
                <a:noAutofit/>
              </a:bodyPr>
              <a:lstStyle/>
              <a:p>
                <a:pPr>
                  <a:lnSpc>
                    <a:spcPct val="113333"/>
                  </a:lnSpc>
                  <a:buClr>
                    <a:srgbClr val="212121"/>
                  </a:buClr>
                  <a:buSzPct val="25000"/>
                </a:pPr>
                <a:endParaRPr lang="en-US" sz="1014">
                  <a:latin typeface="Malgun Gothic" panose="020B0503020000020004" pitchFamily="34" charset="-127"/>
                  <a:ea typeface="Malgun Gothic" panose="020B0503020000020004" pitchFamily="34" charset="-127"/>
                  <a:cs typeface="Times New Roman" panose="02020603050405020304" pitchFamily="18" charset="0"/>
                  <a:sym typeface="Roboto"/>
                </a:endParaRPr>
              </a:p>
            </p:txBody>
          </p:sp>
          <p:sp>
            <p:nvSpPr>
              <p:cNvPr id="136" name="Shape 1907">
                <a:extLst>
                  <a:ext uri="{FF2B5EF4-FFF2-40B4-BE49-F238E27FC236}">
                    <a16:creationId xmlns:a16="http://schemas.microsoft.com/office/drawing/2014/main" id="{67194C68-7A43-4B7B-8B8D-57A526B106A4}"/>
                  </a:ext>
                </a:extLst>
              </p:cNvPr>
              <p:cNvSpPr txBox="1"/>
              <p:nvPr/>
            </p:nvSpPr>
            <p:spPr>
              <a:xfrm>
                <a:off x="970167" y="1614168"/>
                <a:ext cx="2037371" cy="204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algn="ctr">
                  <a:buClr>
                    <a:srgbClr val="9E9E9E"/>
                  </a:buClr>
                  <a:buSzPct val="25000"/>
                </a:pPr>
                <a:r>
                  <a:rPr lang="en-US" sz="1014">
                    <a:latin typeface="Malgun Gothic" panose="020B0503020000020004" pitchFamily="34" charset="-127"/>
                    <a:ea typeface="Malgun Gothic" panose="020B0503020000020004" pitchFamily="34" charset="-127"/>
                    <a:cs typeface="Times New Roman" panose="02020603050405020304" pitchFamily="18" charset="0"/>
                    <a:sym typeface="Roboto"/>
                  </a:rPr>
                  <a:t>Client</a:t>
                </a:r>
              </a:p>
            </p:txBody>
          </p:sp>
        </p:grpSp>
        <p:grpSp>
          <p:nvGrpSpPr>
            <p:cNvPr id="132" name="Shape 1067">
              <a:extLst>
                <a:ext uri="{FF2B5EF4-FFF2-40B4-BE49-F238E27FC236}">
                  <a16:creationId xmlns:a16="http://schemas.microsoft.com/office/drawing/2014/main" id="{659C6692-C3B5-4B73-BA7F-9E22FD960FE1}"/>
                </a:ext>
              </a:extLst>
            </p:cNvPr>
            <p:cNvGrpSpPr/>
            <p:nvPr/>
          </p:nvGrpSpPr>
          <p:grpSpPr>
            <a:xfrm>
              <a:off x="5291201" y="7020985"/>
              <a:ext cx="502920" cy="502920"/>
              <a:chOff x="433514" y="2354433"/>
              <a:chExt cx="502920" cy="502920"/>
            </a:xfrm>
          </p:grpSpPr>
          <p:sp>
            <p:nvSpPr>
              <p:cNvPr id="133" name="Shape 1068">
                <a:extLst>
                  <a:ext uri="{FF2B5EF4-FFF2-40B4-BE49-F238E27FC236}">
                    <a16:creationId xmlns:a16="http://schemas.microsoft.com/office/drawing/2014/main" id="{DCB61EFC-2827-44CE-97F1-AB52479273A1}"/>
                  </a:ext>
                </a:extLst>
              </p:cNvPr>
              <p:cNvSpPr/>
              <p:nvPr/>
            </p:nvSpPr>
            <p:spPr>
              <a:xfrm>
                <a:off x="433514" y="2354433"/>
                <a:ext cx="502920" cy="50292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0" tIns="0" rIns="0" bIns="0" anchor="ctr" anchorCtr="0">
                <a:noAutofit/>
              </a:bodyPr>
              <a:lstStyle/>
              <a:p>
                <a:pPr>
                  <a:lnSpc>
                    <a:spcPct val="121428"/>
                  </a:lnSpc>
                  <a:buClr>
                    <a:srgbClr val="000000"/>
                  </a:buClr>
                </a:pPr>
                <a:endParaRPr sz="1014">
                  <a:latin typeface="Malgun Gothic" panose="020B0503020000020004" pitchFamily="34" charset="-127"/>
                  <a:ea typeface="Malgun Gothic" panose="020B0503020000020004" pitchFamily="34" charset="-127"/>
                  <a:cs typeface="Times New Roman" panose="02020603050405020304" pitchFamily="18" charset="0"/>
                  <a:sym typeface="Roboto"/>
                </a:endParaRPr>
              </a:p>
            </p:txBody>
          </p:sp>
          <p:pic>
            <p:nvPicPr>
              <p:cNvPr id="134" name="Shape 1069">
                <a:extLst>
                  <a:ext uri="{FF2B5EF4-FFF2-40B4-BE49-F238E27FC236}">
                    <a16:creationId xmlns:a16="http://schemas.microsoft.com/office/drawing/2014/main" id="{419B2F27-1216-4C3D-B289-115AA832F9E1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70089" y="2391008"/>
                <a:ext cx="429767" cy="4297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DD959D5-720A-49FF-AA98-60BF5B1BA768}"/>
              </a:ext>
            </a:extLst>
          </p:cNvPr>
          <p:cNvCxnSpPr>
            <a:cxnSpLocks/>
          </p:cNvCxnSpPr>
          <p:nvPr/>
        </p:nvCxnSpPr>
        <p:spPr>
          <a:xfrm>
            <a:off x="10094702" y="1685027"/>
            <a:ext cx="0" cy="127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A614A71-0F9F-422B-9EEC-68ADBD1220FA}"/>
              </a:ext>
            </a:extLst>
          </p:cNvPr>
          <p:cNvCxnSpPr>
            <a:cxnSpLocks/>
          </p:cNvCxnSpPr>
          <p:nvPr/>
        </p:nvCxnSpPr>
        <p:spPr>
          <a:xfrm flipV="1">
            <a:off x="10375531" y="1692932"/>
            <a:ext cx="0" cy="1240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7" name="Shape 1907">
            <a:extLst>
              <a:ext uri="{FF2B5EF4-FFF2-40B4-BE49-F238E27FC236}">
                <a16:creationId xmlns:a16="http://schemas.microsoft.com/office/drawing/2014/main" id="{6B49CEDD-560A-477F-860D-ADCCE26EC257}"/>
              </a:ext>
            </a:extLst>
          </p:cNvPr>
          <p:cNvSpPr txBox="1"/>
          <p:nvPr/>
        </p:nvSpPr>
        <p:spPr>
          <a:xfrm rot="16200000">
            <a:off x="9389906" y="2187873"/>
            <a:ext cx="1202349" cy="2072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Clr>
                <a:srgbClr val="9E9E9E"/>
              </a:buClr>
              <a:buSzPct val="25000"/>
            </a:pPr>
            <a:r>
              <a:rPr lang="en-US" sz="845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Request(New Data)</a:t>
            </a:r>
          </a:p>
        </p:txBody>
      </p:sp>
      <p:sp>
        <p:nvSpPr>
          <p:cNvPr id="128" name="Shape 1907">
            <a:extLst>
              <a:ext uri="{FF2B5EF4-FFF2-40B4-BE49-F238E27FC236}">
                <a16:creationId xmlns:a16="http://schemas.microsoft.com/office/drawing/2014/main" id="{052E10C9-E7D1-4B41-B115-439B3C71C9E3}"/>
              </a:ext>
            </a:extLst>
          </p:cNvPr>
          <p:cNvSpPr txBox="1"/>
          <p:nvPr/>
        </p:nvSpPr>
        <p:spPr>
          <a:xfrm rot="16200000">
            <a:off x="9942463" y="2231278"/>
            <a:ext cx="1202349" cy="2072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Clr>
                <a:srgbClr val="9E9E9E"/>
              </a:buClr>
              <a:buSzPct val="25000"/>
            </a:pPr>
            <a:r>
              <a:rPr lang="en-US" sz="845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Response(Prediction)</a:t>
            </a:r>
          </a:p>
        </p:txBody>
      </p:sp>
      <p:sp>
        <p:nvSpPr>
          <p:cNvPr id="99" name="Shape 823">
            <a:extLst>
              <a:ext uri="{FF2B5EF4-FFF2-40B4-BE49-F238E27FC236}">
                <a16:creationId xmlns:a16="http://schemas.microsoft.com/office/drawing/2014/main" id="{A8FFEF0E-6861-4912-8381-CCE93B3A5EAC}"/>
              </a:ext>
            </a:extLst>
          </p:cNvPr>
          <p:cNvSpPr/>
          <p:nvPr/>
        </p:nvSpPr>
        <p:spPr>
          <a:xfrm>
            <a:off x="3620493" y="753788"/>
            <a:ext cx="2047839" cy="4171943"/>
          </a:xfrm>
          <a:prstGeom prst="roundRect">
            <a:avLst>
              <a:gd name="adj" fmla="val 827"/>
            </a:avLst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lIns="77215" tIns="77215" rIns="77215" bIns="7721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182" dirty="0"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22853C-8273-431E-A8BB-66FC0E2A07A4}"/>
              </a:ext>
            </a:extLst>
          </p:cNvPr>
          <p:cNvSpPr txBox="1"/>
          <p:nvPr/>
        </p:nvSpPr>
        <p:spPr>
          <a:xfrm>
            <a:off x="3453606" y="463399"/>
            <a:ext cx="2381611" cy="276999"/>
          </a:xfrm>
          <a:prstGeom prst="rect">
            <a:avLst/>
          </a:prstGeom>
          <a:solidFill>
            <a:srgbClr val="DAE3F3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Feature Engineering</a:t>
            </a:r>
            <a:endParaRPr lang="en-IN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Shape 1905">
            <a:extLst>
              <a:ext uri="{FF2B5EF4-FFF2-40B4-BE49-F238E27FC236}">
                <a16:creationId xmlns:a16="http://schemas.microsoft.com/office/drawing/2014/main" id="{5D919925-51D1-429E-BA93-C534CD93D7C1}"/>
              </a:ext>
            </a:extLst>
          </p:cNvPr>
          <p:cNvSpPr/>
          <p:nvPr/>
        </p:nvSpPr>
        <p:spPr>
          <a:xfrm>
            <a:off x="3764275" y="2037611"/>
            <a:ext cx="1788492" cy="83844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204162" tIns="34752" rIns="21711" bIns="121631" anchor="t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r>
              <a:rPr lang="en-US" sz="1014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Data Processing</a:t>
            </a:r>
          </a:p>
        </p:txBody>
      </p:sp>
      <p:sp>
        <p:nvSpPr>
          <p:cNvPr id="122" name="Shape 1907">
            <a:extLst>
              <a:ext uri="{FF2B5EF4-FFF2-40B4-BE49-F238E27FC236}">
                <a16:creationId xmlns:a16="http://schemas.microsoft.com/office/drawing/2014/main" id="{3645F313-5D08-49C7-9B9B-B778372C37C3}"/>
              </a:ext>
            </a:extLst>
          </p:cNvPr>
          <p:cNvSpPr txBox="1"/>
          <p:nvPr/>
        </p:nvSpPr>
        <p:spPr>
          <a:xfrm>
            <a:off x="4433778" y="2464960"/>
            <a:ext cx="1118545" cy="1527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9E9E9E"/>
              </a:buClr>
              <a:buSzPct val="25000"/>
            </a:pPr>
            <a:r>
              <a:rPr lang="en-US" sz="1014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BigQuery</a:t>
            </a:r>
          </a:p>
        </p:txBody>
      </p:sp>
      <p:cxnSp>
        <p:nvCxnSpPr>
          <p:cNvPr id="123" name="Shape 1908">
            <a:extLst>
              <a:ext uri="{FF2B5EF4-FFF2-40B4-BE49-F238E27FC236}">
                <a16:creationId xmlns:a16="http://schemas.microsoft.com/office/drawing/2014/main" id="{6B7FC82D-EB73-45B6-8840-7F47BE3FE17C}"/>
              </a:ext>
            </a:extLst>
          </p:cNvPr>
          <p:cNvCxnSpPr/>
          <p:nvPr/>
        </p:nvCxnSpPr>
        <p:spPr>
          <a:xfrm>
            <a:off x="4433336" y="2404927"/>
            <a:ext cx="1119433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905">
            <a:extLst>
              <a:ext uri="{FF2B5EF4-FFF2-40B4-BE49-F238E27FC236}">
                <a16:creationId xmlns:a16="http://schemas.microsoft.com/office/drawing/2014/main" id="{E42E823B-3B8A-4450-AEAF-30022C5BE4D6}"/>
              </a:ext>
            </a:extLst>
          </p:cNvPr>
          <p:cNvSpPr/>
          <p:nvPr/>
        </p:nvSpPr>
        <p:spPr>
          <a:xfrm>
            <a:off x="3760609" y="3235525"/>
            <a:ext cx="1788492" cy="83844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204162" tIns="34752" rIns="21711" bIns="121631" anchor="t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r>
              <a:rPr lang="en-US" sz="1014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Transformed Data</a:t>
            </a:r>
          </a:p>
        </p:txBody>
      </p:sp>
      <p:sp>
        <p:nvSpPr>
          <p:cNvPr id="119" name="Shape 1907">
            <a:extLst>
              <a:ext uri="{FF2B5EF4-FFF2-40B4-BE49-F238E27FC236}">
                <a16:creationId xmlns:a16="http://schemas.microsoft.com/office/drawing/2014/main" id="{5E0EAD11-4BAD-4B6F-BBF2-70776459A699}"/>
              </a:ext>
            </a:extLst>
          </p:cNvPr>
          <p:cNvSpPr txBox="1"/>
          <p:nvPr/>
        </p:nvSpPr>
        <p:spPr>
          <a:xfrm>
            <a:off x="4421677" y="3676516"/>
            <a:ext cx="978094" cy="1899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9E9E9E"/>
              </a:buClr>
              <a:buSzPct val="25000"/>
            </a:pPr>
            <a:r>
              <a:rPr lang="en-US" sz="1014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Cloud SQL</a:t>
            </a:r>
          </a:p>
        </p:txBody>
      </p:sp>
      <p:cxnSp>
        <p:nvCxnSpPr>
          <p:cNvPr id="120" name="Shape 1908">
            <a:extLst>
              <a:ext uri="{FF2B5EF4-FFF2-40B4-BE49-F238E27FC236}">
                <a16:creationId xmlns:a16="http://schemas.microsoft.com/office/drawing/2014/main" id="{C6901E79-A7E7-4F87-AF12-2F3456D9DAF6}"/>
              </a:ext>
            </a:extLst>
          </p:cNvPr>
          <p:cNvCxnSpPr/>
          <p:nvPr/>
        </p:nvCxnSpPr>
        <p:spPr>
          <a:xfrm>
            <a:off x="4420791" y="3604722"/>
            <a:ext cx="1119433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Shape 1905">
            <a:extLst>
              <a:ext uri="{FF2B5EF4-FFF2-40B4-BE49-F238E27FC236}">
                <a16:creationId xmlns:a16="http://schemas.microsoft.com/office/drawing/2014/main" id="{E6C1B3F3-AB93-4E3A-8A95-5753CE0F6D86}"/>
              </a:ext>
            </a:extLst>
          </p:cNvPr>
          <p:cNvSpPr/>
          <p:nvPr/>
        </p:nvSpPr>
        <p:spPr>
          <a:xfrm>
            <a:off x="3759416" y="869564"/>
            <a:ext cx="1788492" cy="83844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204162" tIns="34752" rIns="21711" bIns="121631" anchor="t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r>
              <a:rPr lang="en-US" sz="1014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EDA</a:t>
            </a:r>
          </a:p>
        </p:txBody>
      </p:sp>
      <p:sp>
        <p:nvSpPr>
          <p:cNvPr id="116" name="Shape 1907">
            <a:extLst>
              <a:ext uri="{FF2B5EF4-FFF2-40B4-BE49-F238E27FC236}">
                <a16:creationId xmlns:a16="http://schemas.microsoft.com/office/drawing/2014/main" id="{33FB3A9D-FFAA-4FB5-A11C-AAE221364F1F}"/>
              </a:ext>
            </a:extLst>
          </p:cNvPr>
          <p:cNvSpPr txBox="1"/>
          <p:nvPr/>
        </p:nvSpPr>
        <p:spPr>
          <a:xfrm>
            <a:off x="4429362" y="1310556"/>
            <a:ext cx="978094" cy="1899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9E9E9E"/>
              </a:buClr>
              <a:buSzPct val="25000"/>
            </a:pPr>
            <a:r>
              <a:rPr lang="en-US" sz="1014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Cloud Datalab</a:t>
            </a:r>
          </a:p>
        </p:txBody>
      </p:sp>
      <p:cxnSp>
        <p:nvCxnSpPr>
          <p:cNvPr id="117" name="Shape 1908">
            <a:extLst>
              <a:ext uri="{FF2B5EF4-FFF2-40B4-BE49-F238E27FC236}">
                <a16:creationId xmlns:a16="http://schemas.microsoft.com/office/drawing/2014/main" id="{ABDF6C01-E91E-48B0-AF7A-57988A978753}"/>
              </a:ext>
            </a:extLst>
          </p:cNvPr>
          <p:cNvCxnSpPr/>
          <p:nvPr/>
        </p:nvCxnSpPr>
        <p:spPr>
          <a:xfrm>
            <a:off x="4428476" y="1238761"/>
            <a:ext cx="1119432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4" name="Picture 113" descr="A picture containing shirt&#10;&#10;Description automatically generated">
            <a:extLst>
              <a:ext uri="{FF2B5EF4-FFF2-40B4-BE49-F238E27FC236}">
                <a16:creationId xmlns:a16="http://schemas.microsoft.com/office/drawing/2014/main" id="{37A5582B-A7F5-4093-9BDA-CE915A0B6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31" y="1225827"/>
            <a:ext cx="428365" cy="382469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004F362-48E6-4C6C-8674-EBF1999363FB}"/>
              </a:ext>
            </a:extLst>
          </p:cNvPr>
          <p:cNvCxnSpPr>
            <a:cxnSpLocks/>
            <a:stCxn id="121" idx="2"/>
            <a:endCxn id="118" idx="0"/>
          </p:cNvCxnSpPr>
          <p:nvPr/>
        </p:nvCxnSpPr>
        <p:spPr>
          <a:xfrm flipH="1">
            <a:off x="4654855" y="2876057"/>
            <a:ext cx="3666" cy="359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BEFB327-06EE-405F-B368-15EFC30EC031}"/>
              </a:ext>
            </a:extLst>
          </p:cNvPr>
          <p:cNvCxnSpPr>
            <a:stCxn id="115" idx="2"/>
            <a:endCxn id="121" idx="0"/>
          </p:cNvCxnSpPr>
          <p:nvPr/>
        </p:nvCxnSpPr>
        <p:spPr>
          <a:xfrm>
            <a:off x="4653664" y="1708010"/>
            <a:ext cx="4858" cy="329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C081CD6-648F-4299-8A04-E9C5A877B15A}"/>
              </a:ext>
            </a:extLst>
          </p:cNvPr>
          <p:cNvCxnSpPr>
            <a:cxnSpLocks/>
            <a:stCxn id="182" idx="3"/>
            <a:endCxn id="115" idx="1"/>
          </p:cNvCxnSpPr>
          <p:nvPr/>
        </p:nvCxnSpPr>
        <p:spPr>
          <a:xfrm flipV="1">
            <a:off x="2671901" y="1288787"/>
            <a:ext cx="1087515" cy="244234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F82DCC-C27D-4713-8BF5-7D93C0B2C318}"/>
              </a:ext>
            </a:extLst>
          </p:cNvPr>
          <p:cNvSpPr/>
          <p:nvPr/>
        </p:nvSpPr>
        <p:spPr>
          <a:xfrm>
            <a:off x="5909929" y="3014633"/>
            <a:ext cx="253596" cy="3262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20"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4054DEF-0A86-491F-B5A4-5D515A86BB3A}"/>
              </a:ext>
            </a:extLst>
          </p:cNvPr>
          <p:cNvCxnSpPr>
            <a:stCxn id="118" idx="3"/>
            <a:endCxn id="153" idx="1"/>
          </p:cNvCxnSpPr>
          <p:nvPr/>
        </p:nvCxnSpPr>
        <p:spPr>
          <a:xfrm flipV="1">
            <a:off x="5549101" y="2307843"/>
            <a:ext cx="970473" cy="13469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7" name="Picture 10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951204-4D6A-4B00-B7C6-E00BE95F13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9" y="2429689"/>
            <a:ext cx="435085" cy="38050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E1A45BD5-C180-48EE-BF1D-82F984E1CC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68" y="1290929"/>
            <a:ext cx="411903" cy="367771"/>
          </a:xfrm>
          <a:prstGeom prst="rect">
            <a:avLst/>
          </a:prstGeom>
        </p:spPr>
      </p:pic>
      <p:pic>
        <p:nvPicPr>
          <p:cNvPr id="109" name="Picture 10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BBE941-D778-4C23-BCCF-F8FE33C9B9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73" y="3593280"/>
            <a:ext cx="435085" cy="380509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C26EDD2-DD81-43CF-98AD-9EC5E0D3C752}"/>
              </a:ext>
            </a:extLst>
          </p:cNvPr>
          <p:cNvCxnSpPr>
            <a:cxnSpLocks/>
            <a:stCxn id="118" idx="2"/>
            <a:endCxn id="175" idx="2"/>
          </p:cNvCxnSpPr>
          <p:nvPr/>
        </p:nvCxnSpPr>
        <p:spPr>
          <a:xfrm rot="16200000" flipH="1">
            <a:off x="7085290" y="1643535"/>
            <a:ext cx="718139" cy="5579009"/>
          </a:xfrm>
          <a:prstGeom prst="bentConnector3">
            <a:avLst>
              <a:gd name="adj1" fmla="val 1318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FAF362F-841C-42ED-AE20-F2F74349F060}"/>
              </a:ext>
            </a:extLst>
          </p:cNvPr>
          <p:cNvCxnSpPr>
            <a:cxnSpLocks/>
            <a:stCxn id="182" idx="3"/>
            <a:endCxn id="121" idx="1"/>
          </p:cNvCxnSpPr>
          <p:nvPr/>
        </p:nvCxnSpPr>
        <p:spPr>
          <a:xfrm flipV="1">
            <a:off x="2671901" y="2456834"/>
            <a:ext cx="1092374" cy="127429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0" name="Shape 1905">
            <a:extLst>
              <a:ext uri="{FF2B5EF4-FFF2-40B4-BE49-F238E27FC236}">
                <a16:creationId xmlns:a16="http://schemas.microsoft.com/office/drawing/2014/main" id="{B8247882-13DE-4C8A-BAC9-F22E52E004DC}"/>
              </a:ext>
            </a:extLst>
          </p:cNvPr>
          <p:cNvSpPr/>
          <p:nvPr/>
        </p:nvSpPr>
        <p:spPr>
          <a:xfrm>
            <a:off x="6519573" y="3960030"/>
            <a:ext cx="1787767" cy="838107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204162" tIns="34752" rIns="21711" bIns="121631" anchor="t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r>
              <a:rPr lang="en-US" sz="1014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Trained Model</a:t>
            </a:r>
          </a:p>
        </p:txBody>
      </p:sp>
      <p:sp>
        <p:nvSpPr>
          <p:cNvPr id="171" name="Shape 1907">
            <a:extLst>
              <a:ext uri="{FF2B5EF4-FFF2-40B4-BE49-F238E27FC236}">
                <a16:creationId xmlns:a16="http://schemas.microsoft.com/office/drawing/2014/main" id="{BC67F952-5C76-46DB-B409-1D2D8378AB22}"/>
              </a:ext>
            </a:extLst>
          </p:cNvPr>
          <p:cNvSpPr txBox="1"/>
          <p:nvPr/>
        </p:nvSpPr>
        <p:spPr>
          <a:xfrm>
            <a:off x="7189248" y="4400843"/>
            <a:ext cx="977697" cy="1898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9E9E9E"/>
              </a:buClr>
              <a:buSzPct val="25000"/>
            </a:pPr>
            <a:r>
              <a:rPr lang="en-US" sz="1014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Cloud Storage</a:t>
            </a:r>
          </a:p>
        </p:txBody>
      </p:sp>
      <p:cxnSp>
        <p:nvCxnSpPr>
          <p:cNvPr id="172" name="Shape 1908">
            <a:extLst>
              <a:ext uri="{FF2B5EF4-FFF2-40B4-BE49-F238E27FC236}">
                <a16:creationId xmlns:a16="http://schemas.microsoft.com/office/drawing/2014/main" id="{D36CA6A6-9E45-461A-BF47-1D92CFFE1AB4}"/>
              </a:ext>
            </a:extLst>
          </p:cNvPr>
          <p:cNvCxnSpPr/>
          <p:nvPr/>
        </p:nvCxnSpPr>
        <p:spPr>
          <a:xfrm>
            <a:off x="7188361" y="4238582"/>
            <a:ext cx="1118979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C558EB28-F55A-47D0-A218-0CB7D32C3A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57" y="4330843"/>
            <a:ext cx="411736" cy="367622"/>
          </a:xfrm>
          <a:prstGeom prst="rect">
            <a:avLst/>
          </a:prstGeom>
        </p:spPr>
      </p:pic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A7039D0-FEFF-4C3E-A8D4-F50D3284C8C0}"/>
              </a:ext>
            </a:extLst>
          </p:cNvPr>
          <p:cNvCxnSpPr>
            <a:cxnSpLocks/>
            <a:stCxn id="148" idx="2"/>
            <a:endCxn id="170" idx="0"/>
          </p:cNvCxnSpPr>
          <p:nvPr/>
        </p:nvCxnSpPr>
        <p:spPr>
          <a:xfrm>
            <a:off x="7413457" y="3771890"/>
            <a:ext cx="0" cy="188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5" name="Shape 1905">
            <a:extLst>
              <a:ext uri="{FF2B5EF4-FFF2-40B4-BE49-F238E27FC236}">
                <a16:creationId xmlns:a16="http://schemas.microsoft.com/office/drawing/2014/main" id="{4DA63497-1556-4BE6-8589-909284082273}"/>
              </a:ext>
            </a:extLst>
          </p:cNvPr>
          <p:cNvSpPr/>
          <p:nvPr/>
        </p:nvSpPr>
        <p:spPr>
          <a:xfrm>
            <a:off x="9338466" y="3952584"/>
            <a:ext cx="1790796" cy="8395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204162" tIns="34752" rIns="21711" bIns="121631" anchor="t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r>
              <a:rPr lang="en-US" sz="1014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Visualization</a:t>
            </a:r>
          </a:p>
        </p:txBody>
      </p:sp>
      <p:sp>
        <p:nvSpPr>
          <p:cNvPr id="176" name="Shape 1907">
            <a:extLst>
              <a:ext uri="{FF2B5EF4-FFF2-40B4-BE49-F238E27FC236}">
                <a16:creationId xmlns:a16="http://schemas.microsoft.com/office/drawing/2014/main" id="{8E32F1D2-6CC3-464A-9BBE-07D43E7A763C}"/>
              </a:ext>
            </a:extLst>
          </p:cNvPr>
          <p:cNvSpPr txBox="1"/>
          <p:nvPr/>
        </p:nvSpPr>
        <p:spPr>
          <a:xfrm>
            <a:off x="9998811" y="4386267"/>
            <a:ext cx="979354" cy="1901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9E9E9E"/>
              </a:buClr>
              <a:buSzPct val="25000"/>
            </a:pPr>
            <a:r>
              <a:rPr lang="en-GB" sz="1014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Shiny Dashboarding</a:t>
            </a:r>
            <a:endParaRPr lang="en-US" sz="1014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  <a:sym typeface="Roboto"/>
            </a:endParaRPr>
          </a:p>
        </p:txBody>
      </p:sp>
      <p:cxnSp>
        <p:nvCxnSpPr>
          <p:cNvPr id="177" name="Shape 1908">
            <a:extLst>
              <a:ext uri="{FF2B5EF4-FFF2-40B4-BE49-F238E27FC236}">
                <a16:creationId xmlns:a16="http://schemas.microsoft.com/office/drawing/2014/main" id="{EDAC1444-A85F-44EB-9913-247B8A6D3AAE}"/>
              </a:ext>
            </a:extLst>
          </p:cNvPr>
          <p:cNvCxnSpPr/>
          <p:nvPr/>
        </p:nvCxnSpPr>
        <p:spPr>
          <a:xfrm>
            <a:off x="9997923" y="4314380"/>
            <a:ext cx="1120874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8" name="Picture 177">
            <a:extLst>
              <a:ext uri="{FF2B5EF4-FFF2-40B4-BE49-F238E27FC236}">
                <a16:creationId xmlns:a16="http://schemas.microsoft.com/office/drawing/2014/main" id="{6F6C18EC-F122-4BDB-AA0E-7B6F37DB9C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91" y="4344431"/>
            <a:ext cx="402193" cy="376188"/>
          </a:xfrm>
          <a:prstGeom prst="rect">
            <a:avLst/>
          </a:prstGeom>
        </p:spPr>
      </p:pic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B75F7D4-07A4-4556-988B-856EFB0B29E3}"/>
              </a:ext>
            </a:extLst>
          </p:cNvPr>
          <p:cNvCxnSpPr>
            <a:cxnSpLocks/>
            <a:stCxn id="139" idx="2"/>
            <a:endCxn id="175" idx="0"/>
          </p:cNvCxnSpPr>
          <p:nvPr/>
        </p:nvCxnSpPr>
        <p:spPr>
          <a:xfrm flipH="1">
            <a:off x="10233864" y="3792317"/>
            <a:ext cx="3262" cy="160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0788B2DA-2C58-4B0D-8D76-EACAEC4E237C}"/>
              </a:ext>
            </a:extLst>
          </p:cNvPr>
          <p:cNvCxnSpPr>
            <a:endCxn id="139" idx="1"/>
          </p:cNvCxnSpPr>
          <p:nvPr/>
        </p:nvCxnSpPr>
        <p:spPr>
          <a:xfrm flipV="1">
            <a:off x="8306298" y="3375504"/>
            <a:ext cx="1041723" cy="101076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1" name="Shape 1905">
            <a:extLst>
              <a:ext uri="{FF2B5EF4-FFF2-40B4-BE49-F238E27FC236}">
                <a16:creationId xmlns:a16="http://schemas.microsoft.com/office/drawing/2014/main" id="{79C52EA5-D324-40E7-8E82-E71CBA7CAF88}"/>
              </a:ext>
            </a:extLst>
          </p:cNvPr>
          <p:cNvSpPr/>
          <p:nvPr/>
        </p:nvSpPr>
        <p:spPr>
          <a:xfrm>
            <a:off x="883853" y="3236276"/>
            <a:ext cx="1788492" cy="838447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204162" tIns="34752" rIns="21711" bIns="121631" anchor="t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r>
              <a:rPr lang="en-US" sz="1014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Data Ingestion</a:t>
            </a:r>
          </a:p>
        </p:txBody>
      </p:sp>
      <p:sp>
        <p:nvSpPr>
          <p:cNvPr id="182" name="Shape 1907">
            <a:extLst>
              <a:ext uri="{FF2B5EF4-FFF2-40B4-BE49-F238E27FC236}">
                <a16:creationId xmlns:a16="http://schemas.microsoft.com/office/drawing/2014/main" id="{D8C707E1-0660-4200-B2A5-033107AF5AAE}"/>
              </a:ext>
            </a:extLst>
          </p:cNvPr>
          <p:cNvSpPr txBox="1"/>
          <p:nvPr/>
        </p:nvSpPr>
        <p:spPr>
          <a:xfrm>
            <a:off x="1553356" y="3654748"/>
            <a:ext cx="1118545" cy="1527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9E9E9E"/>
              </a:buClr>
              <a:buSzPct val="25000"/>
            </a:pPr>
            <a:r>
              <a:rPr lang="en-US" sz="1014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Pub/Sub</a:t>
            </a:r>
          </a:p>
        </p:txBody>
      </p:sp>
      <p:cxnSp>
        <p:nvCxnSpPr>
          <p:cNvPr id="183" name="Shape 1908">
            <a:extLst>
              <a:ext uri="{FF2B5EF4-FFF2-40B4-BE49-F238E27FC236}">
                <a16:creationId xmlns:a16="http://schemas.microsoft.com/office/drawing/2014/main" id="{6DA30E73-0341-4252-843A-AE592A352B6D}"/>
              </a:ext>
            </a:extLst>
          </p:cNvPr>
          <p:cNvCxnSpPr/>
          <p:nvPr/>
        </p:nvCxnSpPr>
        <p:spPr>
          <a:xfrm>
            <a:off x="1552913" y="3594715"/>
            <a:ext cx="1119432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4" name="Picture 183" descr="Icon&#10;&#10;Description automatically generated">
            <a:extLst>
              <a:ext uri="{FF2B5EF4-FFF2-40B4-BE49-F238E27FC236}">
                <a16:creationId xmlns:a16="http://schemas.microsoft.com/office/drawing/2014/main" id="{8886DDE4-DA25-4D41-9156-2E9E9B2541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55" y="2330632"/>
            <a:ext cx="580855" cy="432794"/>
          </a:xfrm>
          <a:prstGeom prst="rect">
            <a:avLst/>
          </a:prstGeom>
        </p:spPr>
      </p:pic>
      <p:pic>
        <p:nvPicPr>
          <p:cNvPr id="185" name="Picture 184" descr="Icon&#10;&#10;Description automatically generated">
            <a:extLst>
              <a:ext uri="{FF2B5EF4-FFF2-40B4-BE49-F238E27FC236}">
                <a16:creationId xmlns:a16="http://schemas.microsoft.com/office/drawing/2014/main" id="{47937633-C0DF-4BA5-9C93-1FE1B43B6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9" y="3512044"/>
            <a:ext cx="552478" cy="438173"/>
          </a:xfrm>
          <a:prstGeom prst="rect">
            <a:avLst/>
          </a:prstGeom>
        </p:spPr>
      </p:pic>
      <p:pic>
        <p:nvPicPr>
          <p:cNvPr id="186" name="Picture 185" descr="Icon&#10;&#10;Description automatically generated">
            <a:extLst>
              <a:ext uri="{FF2B5EF4-FFF2-40B4-BE49-F238E27FC236}">
                <a16:creationId xmlns:a16="http://schemas.microsoft.com/office/drawing/2014/main" id="{42ADDC4F-DE08-4BAE-A8E5-69E214426A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29" y="3247606"/>
            <a:ext cx="508994" cy="4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6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823">
            <a:extLst>
              <a:ext uri="{FF2B5EF4-FFF2-40B4-BE49-F238E27FC236}">
                <a16:creationId xmlns:a16="http://schemas.microsoft.com/office/drawing/2014/main" id="{292ACFEF-1A98-43A5-9F05-66C0EFD9D26F}"/>
              </a:ext>
            </a:extLst>
          </p:cNvPr>
          <p:cNvSpPr/>
          <p:nvPr/>
        </p:nvSpPr>
        <p:spPr>
          <a:xfrm>
            <a:off x="9219024" y="763793"/>
            <a:ext cx="2538482" cy="3859008"/>
          </a:xfrm>
          <a:prstGeom prst="roundRect">
            <a:avLst>
              <a:gd name="adj" fmla="val 827"/>
            </a:avLst>
          </a:prstGeom>
          <a:solidFill>
            <a:srgbClr val="00FF00">
              <a:alpha val="980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77215" tIns="77215" rIns="77215" bIns="7721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182" dirty="0"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Shape 823">
            <a:extLst>
              <a:ext uri="{FF2B5EF4-FFF2-40B4-BE49-F238E27FC236}">
                <a16:creationId xmlns:a16="http://schemas.microsoft.com/office/drawing/2014/main" id="{1545464D-F7EA-4FF0-91BC-3DC88D2DBAFF}"/>
              </a:ext>
            </a:extLst>
          </p:cNvPr>
          <p:cNvSpPr/>
          <p:nvPr/>
        </p:nvSpPr>
        <p:spPr>
          <a:xfrm>
            <a:off x="345792" y="763792"/>
            <a:ext cx="2538482" cy="3855924"/>
          </a:xfrm>
          <a:prstGeom prst="roundRect">
            <a:avLst>
              <a:gd name="adj" fmla="val 827"/>
            </a:avLst>
          </a:prstGeom>
          <a:solidFill>
            <a:srgbClr val="EAEAEA">
              <a:alpha val="50196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77215" tIns="77215" rIns="77215" bIns="7721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182"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46D916-C326-43C7-9276-41DFBEC47002}"/>
              </a:ext>
            </a:extLst>
          </p:cNvPr>
          <p:cNvGrpSpPr/>
          <p:nvPr/>
        </p:nvGrpSpPr>
        <p:grpSpPr>
          <a:xfrm>
            <a:off x="524273" y="2379925"/>
            <a:ext cx="2186736" cy="587222"/>
            <a:chOff x="929109" y="2341811"/>
            <a:chExt cx="2186736" cy="587222"/>
          </a:xfrm>
        </p:grpSpPr>
        <p:sp>
          <p:nvSpPr>
            <p:cNvPr id="24" name="Shape 1905">
              <a:extLst>
                <a:ext uri="{FF2B5EF4-FFF2-40B4-BE49-F238E27FC236}">
                  <a16:creationId xmlns:a16="http://schemas.microsoft.com/office/drawing/2014/main" id="{5F94B2EB-A6BE-43E0-87ED-BAA2E381F9F1}"/>
                </a:ext>
              </a:extLst>
            </p:cNvPr>
            <p:cNvSpPr/>
            <p:nvPr/>
          </p:nvSpPr>
          <p:spPr>
            <a:xfrm>
              <a:off x="929109" y="2341811"/>
              <a:ext cx="2186736" cy="587222"/>
            </a:xfrm>
            <a:prstGeom prst="roundRect">
              <a:avLst>
                <a:gd name="adj" fmla="val 167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endParaRPr lang="en-US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243EEE-80DD-40ED-A79B-5915A94D9F1D}"/>
                </a:ext>
              </a:extLst>
            </p:cNvPr>
            <p:cNvSpPr txBox="1"/>
            <p:nvPr/>
          </p:nvSpPr>
          <p:spPr>
            <a:xfrm>
              <a:off x="1583138" y="2341811"/>
              <a:ext cx="1532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Structured Data</a:t>
              </a:r>
              <a:endParaRPr lang="en-IN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6" name="Shape 1908">
              <a:extLst>
                <a:ext uri="{FF2B5EF4-FFF2-40B4-BE49-F238E27FC236}">
                  <a16:creationId xmlns:a16="http://schemas.microsoft.com/office/drawing/2014/main" id="{488C0EE5-A282-42D0-8E01-AE1CDFF6BFB0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>
              <a:off x="1674908" y="2635422"/>
              <a:ext cx="144093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5AC0D7-B63A-46AE-BF20-59F665A49EA4}"/>
                </a:ext>
              </a:extLst>
            </p:cNvPr>
            <p:cNvSpPr txBox="1"/>
            <p:nvPr/>
          </p:nvSpPr>
          <p:spPr>
            <a:xfrm>
              <a:off x="1573645" y="2621255"/>
              <a:ext cx="1446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Cloud SQL</a:t>
              </a:r>
              <a:endParaRPr lang="en-IN" sz="14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B26FE25-F545-4DB0-9F17-29EDD18BE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09" y="2429689"/>
              <a:ext cx="478800" cy="4275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3293641-22F9-48F8-8FBE-5530716F9A41}"/>
              </a:ext>
            </a:extLst>
          </p:cNvPr>
          <p:cNvGrpSpPr/>
          <p:nvPr/>
        </p:nvGrpSpPr>
        <p:grpSpPr>
          <a:xfrm>
            <a:off x="532885" y="3821108"/>
            <a:ext cx="2186736" cy="587222"/>
            <a:chOff x="927821" y="3329365"/>
            <a:chExt cx="2186736" cy="587222"/>
          </a:xfrm>
        </p:grpSpPr>
        <p:sp>
          <p:nvSpPr>
            <p:cNvPr id="28" name="Shape 1905">
              <a:extLst>
                <a:ext uri="{FF2B5EF4-FFF2-40B4-BE49-F238E27FC236}">
                  <a16:creationId xmlns:a16="http://schemas.microsoft.com/office/drawing/2014/main" id="{6BD6F06C-153C-4772-9548-83DB8664CBED}"/>
                </a:ext>
              </a:extLst>
            </p:cNvPr>
            <p:cNvSpPr/>
            <p:nvPr/>
          </p:nvSpPr>
          <p:spPr>
            <a:xfrm>
              <a:off x="927821" y="3329365"/>
              <a:ext cx="2186736" cy="587222"/>
            </a:xfrm>
            <a:prstGeom prst="roundRect">
              <a:avLst>
                <a:gd name="adj" fmla="val 167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endParaRPr lang="en-US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9C43C9-A0E4-4AB3-94A9-FB53B6BE93D2}"/>
                </a:ext>
              </a:extLst>
            </p:cNvPr>
            <p:cNvSpPr txBox="1"/>
            <p:nvPr/>
          </p:nvSpPr>
          <p:spPr>
            <a:xfrm>
              <a:off x="1581850" y="3329365"/>
              <a:ext cx="1446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Data Ingestion</a:t>
              </a:r>
              <a:endParaRPr lang="en-IN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0" name="Shape 1908">
              <a:extLst>
                <a:ext uri="{FF2B5EF4-FFF2-40B4-BE49-F238E27FC236}">
                  <a16:creationId xmlns:a16="http://schemas.microsoft.com/office/drawing/2014/main" id="{727E462C-11A5-4ED4-8E51-79FC67F368CC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>
              <a:off x="1572357" y="3613864"/>
              <a:ext cx="15422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CEA35A-BE4D-404B-9775-8F1D18E5DCC3}"/>
                </a:ext>
              </a:extLst>
            </p:cNvPr>
            <p:cNvSpPr txBox="1"/>
            <p:nvPr/>
          </p:nvSpPr>
          <p:spPr>
            <a:xfrm>
              <a:off x="1572357" y="3608809"/>
              <a:ext cx="1446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Pub/ Sub</a:t>
              </a:r>
              <a:endParaRPr lang="en-IN" sz="14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8000D604-3B59-4FBD-AB9D-28B2C18B8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653" y="3403889"/>
              <a:ext cx="552478" cy="43817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5BA5F8-ECEF-41DE-AF83-76E9696FF702}"/>
              </a:ext>
            </a:extLst>
          </p:cNvPr>
          <p:cNvGrpSpPr/>
          <p:nvPr/>
        </p:nvGrpSpPr>
        <p:grpSpPr>
          <a:xfrm>
            <a:off x="524273" y="938741"/>
            <a:ext cx="2186736" cy="587222"/>
            <a:chOff x="929109" y="1225827"/>
            <a:chExt cx="2186736" cy="587222"/>
          </a:xfrm>
        </p:grpSpPr>
        <p:sp>
          <p:nvSpPr>
            <p:cNvPr id="23" name="Shape 1905">
              <a:extLst>
                <a:ext uri="{FF2B5EF4-FFF2-40B4-BE49-F238E27FC236}">
                  <a16:creationId xmlns:a16="http://schemas.microsoft.com/office/drawing/2014/main" id="{AE5EA9B8-487F-445E-ABF3-D04D45AB5818}"/>
                </a:ext>
              </a:extLst>
            </p:cNvPr>
            <p:cNvSpPr/>
            <p:nvPr/>
          </p:nvSpPr>
          <p:spPr>
            <a:xfrm>
              <a:off x="929109" y="1225827"/>
              <a:ext cx="2186736" cy="587222"/>
            </a:xfrm>
            <a:prstGeom prst="roundRect">
              <a:avLst>
                <a:gd name="adj" fmla="val 167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endParaRPr lang="en-US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3F398A-E456-4611-AE27-EB5450558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829" y="1319262"/>
              <a:ext cx="480127" cy="4286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EC070C-4B18-4A8B-A911-B5C092AC280E}"/>
                </a:ext>
              </a:extLst>
            </p:cNvPr>
            <p:cNvSpPr txBox="1"/>
            <p:nvPr/>
          </p:nvSpPr>
          <p:spPr>
            <a:xfrm>
              <a:off x="1583139" y="1225827"/>
              <a:ext cx="1337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Raw Data</a:t>
              </a:r>
              <a:endParaRPr lang="en-IN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1" name="Shape 1908">
              <a:extLst>
                <a:ext uri="{FF2B5EF4-FFF2-40B4-BE49-F238E27FC236}">
                  <a16:creationId xmlns:a16="http://schemas.microsoft.com/office/drawing/2014/main" id="{0E4C790C-8028-4CD4-9C00-1EC911222A39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>
              <a:off x="1573645" y="1510326"/>
              <a:ext cx="15422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B5D173-AF04-49BD-A492-A635BD370E64}"/>
                </a:ext>
              </a:extLst>
            </p:cNvPr>
            <p:cNvSpPr txBox="1"/>
            <p:nvPr/>
          </p:nvSpPr>
          <p:spPr>
            <a:xfrm>
              <a:off x="1573645" y="1505271"/>
              <a:ext cx="1446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Cloud Storage</a:t>
              </a:r>
              <a:endParaRPr lang="en-IN" sz="14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1" name="Shape 823">
            <a:extLst>
              <a:ext uri="{FF2B5EF4-FFF2-40B4-BE49-F238E27FC236}">
                <a16:creationId xmlns:a16="http://schemas.microsoft.com/office/drawing/2014/main" id="{CF923A2B-E3C6-44C4-B340-8E6ADDE26A72}"/>
              </a:ext>
            </a:extLst>
          </p:cNvPr>
          <p:cNvSpPr/>
          <p:nvPr/>
        </p:nvSpPr>
        <p:spPr>
          <a:xfrm>
            <a:off x="3355545" y="766877"/>
            <a:ext cx="2538482" cy="3855924"/>
          </a:xfrm>
          <a:prstGeom prst="roundRect">
            <a:avLst>
              <a:gd name="adj" fmla="val 827"/>
            </a:avLst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lIns="77215" tIns="77215" rIns="77215" bIns="7721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182"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7CC386E-B38F-40A7-85B3-240F5AB7853F}"/>
              </a:ext>
            </a:extLst>
          </p:cNvPr>
          <p:cNvGrpSpPr/>
          <p:nvPr/>
        </p:nvGrpSpPr>
        <p:grpSpPr>
          <a:xfrm>
            <a:off x="3534026" y="2384340"/>
            <a:ext cx="2186736" cy="587222"/>
            <a:chOff x="929109" y="2341811"/>
            <a:chExt cx="2186736" cy="587222"/>
          </a:xfrm>
        </p:grpSpPr>
        <p:sp>
          <p:nvSpPr>
            <p:cNvPr id="63" name="Shape 1905">
              <a:extLst>
                <a:ext uri="{FF2B5EF4-FFF2-40B4-BE49-F238E27FC236}">
                  <a16:creationId xmlns:a16="http://schemas.microsoft.com/office/drawing/2014/main" id="{CF2E6783-A487-4679-B5E0-40AFC959FB92}"/>
                </a:ext>
              </a:extLst>
            </p:cNvPr>
            <p:cNvSpPr/>
            <p:nvPr/>
          </p:nvSpPr>
          <p:spPr>
            <a:xfrm>
              <a:off x="929109" y="2341811"/>
              <a:ext cx="2186736" cy="587222"/>
            </a:xfrm>
            <a:prstGeom prst="roundRect">
              <a:avLst>
                <a:gd name="adj" fmla="val 167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endParaRPr lang="en-US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97EB79D-2594-4CF3-9E75-11B100F8EC7F}"/>
                </a:ext>
              </a:extLst>
            </p:cNvPr>
            <p:cNvSpPr txBox="1"/>
            <p:nvPr/>
          </p:nvSpPr>
          <p:spPr>
            <a:xfrm>
              <a:off x="1583138" y="2341811"/>
              <a:ext cx="1532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Process data</a:t>
              </a:r>
              <a:endParaRPr lang="en-IN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65" name="Shape 1908">
              <a:extLst>
                <a:ext uri="{FF2B5EF4-FFF2-40B4-BE49-F238E27FC236}">
                  <a16:creationId xmlns:a16="http://schemas.microsoft.com/office/drawing/2014/main" id="{8959C325-BCE4-48A1-B0E4-E312964B80AD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>
              <a:off x="1674908" y="2635422"/>
              <a:ext cx="144093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F31F116-4956-4691-BC2F-B9334D00F930}"/>
                </a:ext>
              </a:extLst>
            </p:cNvPr>
            <p:cNvSpPr txBox="1"/>
            <p:nvPr/>
          </p:nvSpPr>
          <p:spPr>
            <a:xfrm>
              <a:off x="1573645" y="2621255"/>
              <a:ext cx="1446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Big Query</a:t>
              </a:r>
              <a:endParaRPr lang="en-IN" sz="14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946CEC4-7123-40A7-88E6-314BAE0F3590}"/>
              </a:ext>
            </a:extLst>
          </p:cNvPr>
          <p:cNvGrpSpPr/>
          <p:nvPr/>
        </p:nvGrpSpPr>
        <p:grpSpPr>
          <a:xfrm>
            <a:off x="3528714" y="3826853"/>
            <a:ext cx="2186736" cy="587222"/>
            <a:chOff x="927821" y="3329365"/>
            <a:chExt cx="2186736" cy="587222"/>
          </a:xfrm>
        </p:grpSpPr>
        <p:sp>
          <p:nvSpPr>
            <p:cNvPr id="69" name="Shape 1905">
              <a:extLst>
                <a:ext uri="{FF2B5EF4-FFF2-40B4-BE49-F238E27FC236}">
                  <a16:creationId xmlns:a16="http://schemas.microsoft.com/office/drawing/2014/main" id="{C5240840-FD84-48ED-8B0F-180D50B292A4}"/>
                </a:ext>
              </a:extLst>
            </p:cNvPr>
            <p:cNvSpPr/>
            <p:nvPr/>
          </p:nvSpPr>
          <p:spPr>
            <a:xfrm>
              <a:off x="927821" y="3329365"/>
              <a:ext cx="2186736" cy="587222"/>
            </a:xfrm>
            <a:prstGeom prst="roundRect">
              <a:avLst>
                <a:gd name="adj" fmla="val 167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endParaRPr lang="en-US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1B88A0B-3032-4AEE-975C-2899296AEEA6}"/>
                </a:ext>
              </a:extLst>
            </p:cNvPr>
            <p:cNvSpPr txBox="1"/>
            <p:nvPr/>
          </p:nvSpPr>
          <p:spPr>
            <a:xfrm>
              <a:off x="1581850" y="3329365"/>
              <a:ext cx="1532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Transform Data</a:t>
              </a:r>
              <a:endParaRPr lang="en-IN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71" name="Shape 1908">
              <a:extLst>
                <a:ext uri="{FF2B5EF4-FFF2-40B4-BE49-F238E27FC236}">
                  <a16:creationId xmlns:a16="http://schemas.microsoft.com/office/drawing/2014/main" id="{5E32F020-2B53-4D3E-9003-41A0A960155C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>
              <a:off x="1572357" y="3613864"/>
              <a:ext cx="15422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76C18F-60C0-4443-8FB8-2FE4A608ECD7}"/>
                </a:ext>
              </a:extLst>
            </p:cNvPr>
            <p:cNvSpPr txBox="1"/>
            <p:nvPr/>
          </p:nvSpPr>
          <p:spPr>
            <a:xfrm>
              <a:off x="1572357" y="3608809"/>
              <a:ext cx="1446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Cloud SQL</a:t>
              </a:r>
              <a:endParaRPr lang="en-IN" sz="14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C33F3EB-2706-4A31-A137-5416D66E25FC}"/>
              </a:ext>
            </a:extLst>
          </p:cNvPr>
          <p:cNvGrpSpPr/>
          <p:nvPr/>
        </p:nvGrpSpPr>
        <p:grpSpPr>
          <a:xfrm>
            <a:off x="3534026" y="941826"/>
            <a:ext cx="2186736" cy="587222"/>
            <a:chOff x="929109" y="1225827"/>
            <a:chExt cx="2186736" cy="587222"/>
          </a:xfrm>
        </p:grpSpPr>
        <p:sp>
          <p:nvSpPr>
            <p:cNvPr id="75" name="Shape 1905">
              <a:extLst>
                <a:ext uri="{FF2B5EF4-FFF2-40B4-BE49-F238E27FC236}">
                  <a16:creationId xmlns:a16="http://schemas.microsoft.com/office/drawing/2014/main" id="{1396BAD7-FB08-4843-A810-29772548F5EC}"/>
                </a:ext>
              </a:extLst>
            </p:cNvPr>
            <p:cNvSpPr/>
            <p:nvPr/>
          </p:nvSpPr>
          <p:spPr>
            <a:xfrm>
              <a:off x="929109" y="1225827"/>
              <a:ext cx="2186736" cy="587222"/>
            </a:xfrm>
            <a:prstGeom prst="roundRect">
              <a:avLst>
                <a:gd name="adj" fmla="val 167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endParaRPr lang="en-US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A3AA59D-FD23-416A-8E64-86A9115AA9D5}"/>
                </a:ext>
              </a:extLst>
            </p:cNvPr>
            <p:cNvSpPr txBox="1"/>
            <p:nvPr/>
          </p:nvSpPr>
          <p:spPr>
            <a:xfrm>
              <a:off x="1583139" y="1225827"/>
              <a:ext cx="1337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EDA</a:t>
              </a:r>
              <a:endParaRPr lang="en-IN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78" name="Shape 1908">
              <a:extLst>
                <a:ext uri="{FF2B5EF4-FFF2-40B4-BE49-F238E27FC236}">
                  <a16:creationId xmlns:a16="http://schemas.microsoft.com/office/drawing/2014/main" id="{F9E42BFF-8278-4F1F-A4D7-B29FD2F9BD9A}"/>
                </a:ext>
              </a:extLst>
            </p:cNvPr>
            <p:cNvCxnSpPr>
              <a:cxnSpLocks/>
              <a:endCxn id="75" idx="3"/>
            </p:cNvCxnSpPr>
            <p:nvPr/>
          </p:nvCxnSpPr>
          <p:spPr>
            <a:xfrm>
              <a:off x="1573645" y="1510326"/>
              <a:ext cx="15422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C4E6FB8-1E40-43F7-A303-CEE6D2185B7F}"/>
                </a:ext>
              </a:extLst>
            </p:cNvPr>
            <p:cNvSpPr txBox="1"/>
            <p:nvPr/>
          </p:nvSpPr>
          <p:spPr>
            <a:xfrm>
              <a:off x="1573645" y="1505271"/>
              <a:ext cx="1446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Cloud Datalab</a:t>
              </a:r>
              <a:endParaRPr lang="en-IN" sz="14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F18D40-0EE7-4220-8DDA-A6C9AF9A513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617641" y="1525963"/>
            <a:ext cx="4306" cy="826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12EFE0-EDF3-48FE-B90F-C45D96C1B42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617641" y="2967147"/>
            <a:ext cx="8612" cy="8508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402532D-682B-4708-8802-50EF008632FC}"/>
              </a:ext>
            </a:extLst>
          </p:cNvPr>
          <p:cNvSpPr txBox="1"/>
          <p:nvPr/>
        </p:nvSpPr>
        <p:spPr>
          <a:xfrm>
            <a:off x="345791" y="461070"/>
            <a:ext cx="253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Ingest and Structure data</a:t>
            </a:r>
            <a:endParaRPr lang="en-IN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546000-6271-44D4-8103-4376645FD669}"/>
              </a:ext>
            </a:extLst>
          </p:cNvPr>
          <p:cNvSpPr txBox="1"/>
          <p:nvPr/>
        </p:nvSpPr>
        <p:spPr>
          <a:xfrm>
            <a:off x="3355546" y="461070"/>
            <a:ext cx="253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Feature Engineering</a:t>
            </a:r>
            <a:endParaRPr lang="en-IN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88" name="Picture 87" descr="A picture containing shirt&#10;&#10;Description automatically generated">
            <a:extLst>
              <a:ext uri="{FF2B5EF4-FFF2-40B4-BE49-F238E27FC236}">
                <a16:creationId xmlns:a16="http://schemas.microsoft.com/office/drawing/2014/main" id="{3344C307-9DD6-4AC3-B916-05E827860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641" y="1021687"/>
            <a:ext cx="478800" cy="427500"/>
          </a:xfrm>
          <a:prstGeom prst="rect">
            <a:avLst/>
          </a:prstGeom>
        </p:spPr>
      </p:pic>
      <p:pic>
        <p:nvPicPr>
          <p:cNvPr id="89" name="Picture 8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332CD1-94FF-49D4-B1A3-E68BF2B8F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17" y="3904060"/>
            <a:ext cx="478800" cy="427500"/>
          </a:xfrm>
          <a:prstGeom prst="rect">
            <a:avLst/>
          </a:prstGeom>
        </p:spPr>
      </p:pic>
      <p:pic>
        <p:nvPicPr>
          <p:cNvPr id="90" name="Picture 89" descr="Icon&#10;&#10;Description automatically generated">
            <a:extLst>
              <a:ext uri="{FF2B5EF4-FFF2-40B4-BE49-F238E27FC236}">
                <a16:creationId xmlns:a16="http://schemas.microsoft.com/office/drawing/2014/main" id="{7EF55240-1982-4090-BDBA-FE4C42BA1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08" y="2453533"/>
            <a:ext cx="647733" cy="482625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CE0BC6-C884-4FC0-B463-01DFB22023BD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4627394" y="1529048"/>
            <a:ext cx="0" cy="8410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E334A8F-7BF7-4E3D-95E7-31EABE7856E2}"/>
              </a:ext>
            </a:extLst>
          </p:cNvPr>
          <p:cNvCxnSpPr>
            <a:cxnSpLocks/>
            <a:stCxn id="28" idx="3"/>
            <a:endCxn id="75" idx="1"/>
          </p:cNvCxnSpPr>
          <p:nvPr/>
        </p:nvCxnSpPr>
        <p:spPr>
          <a:xfrm flipV="1">
            <a:off x="2719621" y="1235437"/>
            <a:ext cx="814405" cy="28792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074DC439-623B-45BE-8A14-EDB4B3EC596B}"/>
              </a:ext>
            </a:extLst>
          </p:cNvPr>
          <p:cNvCxnSpPr>
            <a:cxnSpLocks/>
            <a:stCxn id="28" idx="3"/>
            <a:endCxn id="90" idx="1"/>
          </p:cNvCxnSpPr>
          <p:nvPr/>
        </p:nvCxnSpPr>
        <p:spPr>
          <a:xfrm flipV="1">
            <a:off x="2719621" y="2694846"/>
            <a:ext cx="835887" cy="1419873"/>
          </a:xfrm>
          <a:prstGeom prst="bentConnector3">
            <a:avLst>
              <a:gd name="adj1" fmla="val 48481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460BE0D-7F15-4A93-A687-AF87776464CA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4627394" y="2971562"/>
            <a:ext cx="0" cy="8464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Shape 823">
            <a:extLst>
              <a:ext uri="{FF2B5EF4-FFF2-40B4-BE49-F238E27FC236}">
                <a16:creationId xmlns:a16="http://schemas.microsoft.com/office/drawing/2014/main" id="{AC230E98-4ADA-4BD5-B175-6DE058F74A6E}"/>
              </a:ext>
            </a:extLst>
          </p:cNvPr>
          <p:cNvSpPr/>
          <p:nvPr/>
        </p:nvSpPr>
        <p:spPr>
          <a:xfrm>
            <a:off x="6262134" y="763793"/>
            <a:ext cx="2538482" cy="3859008"/>
          </a:xfrm>
          <a:prstGeom prst="roundRect">
            <a:avLst>
              <a:gd name="adj" fmla="val 827"/>
            </a:avLst>
          </a:prstGeom>
          <a:solidFill>
            <a:srgbClr val="FF0000">
              <a:alpha val="10196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77215" tIns="77215" rIns="77215" bIns="7721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182"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CEE1062-EB65-484C-9BEE-D39D2091FA29}"/>
              </a:ext>
            </a:extLst>
          </p:cNvPr>
          <p:cNvGrpSpPr/>
          <p:nvPr/>
        </p:nvGrpSpPr>
        <p:grpSpPr>
          <a:xfrm>
            <a:off x="6463885" y="2984569"/>
            <a:ext cx="2186736" cy="587222"/>
            <a:chOff x="929109" y="2341811"/>
            <a:chExt cx="2186736" cy="587222"/>
          </a:xfrm>
        </p:grpSpPr>
        <p:sp>
          <p:nvSpPr>
            <p:cNvPr id="110" name="Shape 1905">
              <a:extLst>
                <a:ext uri="{FF2B5EF4-FFF2-40B4-BE49-F238E27FC236}">
                  <a16:creationId xmlns:a16="http://schemas.microsoft.com/office/drawing/2014/main" id="{EF04888D-259F-4BA9-A78C-B518DE0C8276}"/>
                </a:ext>
              </a:extLst>
            </p:cNvPr>
            <p:cNvSpPr/>
            <p:nvPr/>
          </p:nvSpPr>
          <p:spPr>
            <a:xfrm>
              <a:off x="929109" y="2341811"/>
              <a:ext cx="2186736" cy="587222"/>
            </a:xfrm>
            <a:prstGeom prst="roundRect">
              <a:avLst>
                <a:gd name="adj" fmla="val 167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endParaRPr lang="en-US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3B30C11-521E-4C02-B0E5-49BE36EDAE68}"/>
                </a:ext>
              </a:extLst>
            </p:cNvPr>
            <p:cNvSpPr txBox="1"/>
            <p:nvPr/>
          </p:nvSpPr>
          <p:spPr>
            <a:xfrm>
              <a:off x="1583138" y="2341811"/>
              <a:ext cx="1532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Model Updates</a:t>
              </a:r>
              <a:endParaRPr lang="en-IN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12" name="Shape 1908">
              <a:extLst>
                <a:ext uri="{FF2B5EF4-FFF2-40B4-BE49-F238E27FC236}">
                  <a16:creationId xmlns:a16="http://schemas.microsoft.com/office/drawing/2014/main" id="{3368FAD3-077B-4FAF-B4C4-DEDCA80C29EB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>
              <a:off x="1674908" y="2635422"/>
              <a:ext cx="144093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5FA80F-71D5-48AB-ABF0-C6F29B1466EE}"/>
                </a:ext>
              </a:extLst>
            </p:cNvPr>
            <p:cNvSpPr txBox="1"/>
            <p:nvPr/>
          </p:nvSpPr>
          <p:spPr>
            <a:xfrm>
              <a:off x="1573645" y="2621255"/>
              <a:ext cx="1446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Cloud Run</a:t>
              </a:r>
              <a:endParaRPr lang="en-IN" sz="14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158AAA-7F6B-4CF8-84C6-CA4F2D8BCA37}"/>
              </a:ext>
            </a:extLst>
          </p:cNvPr>
          <p:cNvGrpSpPr/>
          <p:nvPr/>
        </p:nvGrpSpPr>
        <p:grpSpPr>
          <a:xfrm>
            <a:off x="6463885" y="3821108"/>
            <a:ext cx="2186736" cy="587222"/>
            <a:chOff x="927821" y="3329365"/>
            <a:chExt cx="2186736" cy="587222"/>
          </a:xfrm>
        </p:grpSpPr>
        <p:sp>
          <p:nvSpPr>
            <p:cNvPr id="115" name="Shape 1905">
              <a:extLst>
                <a:ext uri="{FF2B5EF4-FFF2-40B4-BE49-F238E27FC236}">
                  <a16:creationId xmlns:a16="http://schemas.microsoft.com/office/drawing/2014/main" id="{35A46FE0-2489-4F36-A326-8CC59C7C0A3F}"/>
                </a:ext>
              </a:extLst>
            </p:cNvPr>
            <p:cNvSpPr/>
            <p:nvPr/>
          </p:nvSpPr>
          <p:spPr>
            <a:xfrm>
              <a:off x="927821" y="3329365"/>
              <a:ext cx="2186736" cy="587222"/>
            </a:xfrm>
            <a:prstGeom prst="roundRect">
              <a:avLst>
                <a:gd name="adj" fmla="val 167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endParaRPr lang="en-US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132D416-6E84-4107-BC08-C28622F0E636}"/>
                </a:ext>
              </a:extLst>
            </p:cNvPr>
            <p:cNvSpPr txBox="1"/>
            <p:nvPr/>
          </p:nvSpPr>
          <p:spPr>
            <a:xfrm>
              <a:off x="1581850" y="3329365"/>
              <a:ext cx="1532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Trained Model</a:t>
              </a:r>
              <a:endParaRPr lang="en-IN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17" name="Shape 1908">
              <a:extLst>
                <a:ext uri="{FF2B5EF4-FFF2-40B4-BE49-F238E27FC236}">
                  <a16:creationId xmlns:a16="http://schemas.microsoft.com/office/drawing/2014/main" id="{AFB71994-BA06-4FB4-9157-D21C0E743556}"/>
                </a:ext>
              </a:extLst>
            </p:cNvPr>
            <p:cNvCxnSpPr>
              <a:cxnSpLocks/>
              <a:endCxn id="115" idx="3"/>
            </p:cNvCxnSpPr>
            <p:nvPr/>
          </p:nvCxnSpPr>
          <p:spPr>
            <a:xfrm>
              <a:off x="1572357" y="3613864"/>
              <a:ext cx="15422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B5A82CD-2043-450F-A691-9A0E50238166}"/>
                </a:ext>
              </a:extLst>
            </p:cNvPr>
            <p:cNvSpPr txBox="1"/>
            <p:nvPr/>
          </p:nvSpPr>
          <p:spPr>
            <a:xfrm>
              <a:off x="1572357" y="3608809"/>
              <a:ext cx="1446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Cloud Storage</a:t>
              </a:r>
              <a:endParaRPr lang="en-IN" sz="14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155C359-FCE0-43E8-8338-6A35C676CA5D}"/>
              </a:ext>
            </a:extLst>
          </p:cNvPr>
          <p:cNvGrpSpPr/>
          <p:nvPr/>
        </p:nvGrpSpPr>
        <p:grpSpPr>
          <a:xfrm>
            <a:off x="6463885" y="2117904"/>
            <a:ext cx="2186736" cy="587222"/>
            <a:chOff x="929109" y="1225827"/>
            <a:chExt cx="2186736" cy="587222"/>
          </a:xfrm>
        </p:grpSpPr>
        <p:sp>
          <p:nvSpPr>
            <p:cNvPr id="120" name="Shape 1905">
              <a:extLst>
                <a:ext uri="{FF2B5EF4-FFF2-40B4-BE49-F238E27FC236}">
                  <a16:creationId xmlns:a16="http://schemas.microsoft.com/office/drawing/2014/main" id="{1320A91C-0666-47D4-8C49-9D0E44FCC33C}"/>
                </a:ext>
              </a:extLst>
            </p:cNvPr>
            <p:cNvSpPr/>
            <p:nvPr/>
          </p:nvSpPr>
          <p:spPr>
            <a:xfrm>
              <a:off x="929109" y="1225827"/>
              <a:ext cx="2186736" cy="587222"/>
            </a:xfrm>
            <a:prstGeom prst="roundRect">
              <a:avLst>
                <a:gd name="adj" fmla="val 167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endParaRPr lang="en-US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A6B8EEA-1080-45FA-ADD7-33D298921D37}"/>
                </a:ext>
              </a:extLst>
            </p:cNvPr>
            <p:cNvSpPr txBox="1"/>
            <p:nvPr/>
          </p:nvSpPr>
          <p:spPr>
            <a:xfrm>
              <a:off x="1583139" y="1225827"/>
              <a:ext cx="1515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Model Training</a:t>
              </a:r>
              <a:endParaRPr lang="en-IN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22" name="Shape 1908">
              <a:extLst>
                <a:ext uri="{FF2B5EF4-FFF2-40B4-BE49-F238E27FC236}">
                  <a16:creationId xmlns:a16="http://schemas.microsoft.com/office/drawing/2014/main" id="{2D6B0CF7-BC48-4CEA-8802-65AA9146E78F}"/>
                </a:ext>
              </a:extLst>
            </p:cNvPr>
            <p:cNvCxnSpPr>
              <a:cxnSpLocks/>
              <a:endCxn id="120" idx="3"/>
            </p:cNvCxnSpPr>
            <p:nvPr/>
          </p:nvCxnSpPr>
          <p:spPr>
            <a:xfrm>
              <a:off x="1573645" y="1510326"/>
              <a:ext cx="15422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DAE3052-B3E2-40D3-A199-5949F021D563}"/>
                </a:ext>
              </a:extLst>
            </p:cNvPr>
            <p:cNvSpPr txBox="1"/>
            <p:nvPr/>
          </p:nvSpPr>
          <p:spPr>
            <a:xfrm>
              <a:off x="1573645" y="1505271"/>
              <a:ext cx="1446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AI Platform</a:t>
              </a:r>
              <a:endParaRPr lang="en-IN" sz="14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C31C6D32-73DC-47C8-9DDA-0BB4D387426B}"/>
              </a:ext>
            </a:extLst>
          </p:cNvPr>
          <p:cNvSpPr txBox="1"/>
          <p:nvPr/>
        </p:nvSpPr>
        <p:spPr>
          <a:xfrm>
            <a:off x="6279305" y="467400"/>
            <a:ext cx="253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Model Training</a:t>
            </a:r>
            <a:endParaRPr lang="en-IN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E031AE0-729A-4411-8015-08EE2DF34081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7557253" y="2705126"/>
            <a:ext cx="0" cy="276358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CF78AB9-75E4-45E8-BD3A-70CBF8171753}"/>
              </a:ext>
            </a:extLst>
          </p:cNvPr>
          <p:cNvCxnSpPr>
            <a:cxnSpLocks/>
          </p:cNvCxnSpPr>
          <p:nvPr/>
        </p:nvCxnSpPr>
        <p:spPr>
          <a:xfrm>
            <a:off x="7557253" y="3568705"/>
            <a:ext cx="0" cy="24931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7C9ED71-41EE-460D-8777-1F1932286EC2}"/>
              </a:ext>
            </a:extLst>
          </p:cNvPr>
          <p:cNvCxnSpPr>
            <a:cxnSpLocks/>
            <a:stCxn id="69" idx="3"/>
            <a:endCxn id="120" idx="1"/>
          </p:cNvCxnSpPr>
          <p:nvPr/>
        </p:nvCxnSpPr>
        <p:spPr>
          <a:xfrm flipV="1">
            <a:off x="5715450" y="2411515"/>
            <a:ext cx="748435" cy="170894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3" name="Picture 132">
            <a:extLst>
              <a:ext uri="{FF2B5EF4-FFF2-40B4-BE49-F238E27FC236}">
                <a16:creationId xmlns:a16="http://schemas.microsoft.com/office/drawing/2014/main" id="{7C4678A1-B679-4AB9-9634-27D238D052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20" y="2192615"/>
            <a:ext cx="478800" cy="43265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8161956F-8793-43DE-9B5F-BE694EBDC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07" y="3883717"/>
            <a:ext cx="478800" cy="427500"/>
          </a:xfrm>
          <a:prstGeom prst="rect">
            <a:avLst/>
          </a:prstGeom>
        </p:spPr>
      </p:pic>
      <p:pic>
        <p:nvPicPr>
          <p:cNvPr id="135" name="Picture 134" descr="Icon&#10;&#10;Description automatically generated">
            <a:extLst>
              <a:ext uri="{FF2B5EF4-FFF2-40B4-BE49-F238E27FC236}">
                <a16:creationId xmlns:a16="http://schemas.microsoft.com/office/drawing/2014/main" id="{158D504F-1CE3-4DEB-9752-DD273680CD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r="-1" b="12783"/>
          <a:stretch/>
        </p:blipFill>
        <p:spPr>
          <a:xfrm>
            <a:off x="6502495" y="3037648"/>
            <a:ext cx="536738" cy="438173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C58B767-DC53-4500-A474-2AF3E32A6C42}"/>
              </a:ext>
            </a:extLst>
          </p:cNvPr>
          <p:cNvGrpSpPr/>
          <p:nvPr/>
        </p:nvGrpSpPr>
        <p:grpSpPr>
          <a:xfrm>
            <a:off x="9410890" y="2970401"/>
            <a:ext cx="2221785" cy="587223"/>
            <a:chOff x="927821" y="3329364"/>
            <a:chExt cx="2221785" cy="587223"/>
          </a:xfrm>
        </p:grpSpPr>
        <p:sp>
          <p:nvSpPr>
            <p:cNvPr id="143" name="Shape 1905">
              <a:extLst>
                <a:ext uri="{FF2B5EF4-FFF2-40B4-BE49-F238E27FC236}">
                  <a16:creationId xmlns:a16="http://schemas.microsoft.com/office/drawing/2014/main" id="{9522F58E-AEE9-4233-87BF-1F52585C0153}"/>
                </a:ext>
              </a:extLst>
            </p:cNvPr>
            <p:cNvSpPr/>
            <p:nvPr/>
          </p:nvSpPr>
          <p:spPr>
            <a:xfrm>
              <a:off x="927821" y="3329365"/>
              <a:ext cx="2186736" cy="587222"/>
            </a:xfrm>
            <a:prstGeom prst="roundRect">
              <a:avLst>
                <a:gd name="adj" fmla="val 167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04162" tIns="34752" rIns="21711" bIns="121631" anchor="t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endParaRPr lang="en-US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1FC580E-B1DC-43EB-AC6B-166690E5DCE9}"/>
                </a:ext>
              </a:extLst>
            </p:cNvPr>
            <p:cNvSpPr txBox="1"/>
            <p:nvPr/>
          </p:nvSpPr>
          <p:spPr>
            <a:xfrm>
              <a:off x="1546799" y="3329364"/>
              <a:ext cx="1602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Deployed Model</a:t>
              </a:r>
              <a:endParaRPr lang="en-IN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45" name="Shape 1908">
              <a:extLst>
                <a:ext uri="{FF2B5EF4-FFF2-40B4-BE49-F238E27FC236}">
                  <a16:creationId xmlns:a16="http://schemas.microsoft.com/office/drawing/2014/main" id="{510322FB-B610-4283-B9F9-8D18F68CC510}"/>
                </a:ext>
              </a:extLst>
            </p:cNvPr>
            <p:cNvCxnSpPr>
              <a:cxnSpLocks/>
              <a:endCxn id="143" idx="3"/>
            </p:cNvCxnSpPr>
            <p:nvPr/>
          </p:nvCxnSpPr>
          <p:spPr>
            <a:xfrm>
              <a:off x="1572357" y="3613864"/>
              <a:ext cx="15422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9848B7A-CEB1-4B57-94BF-55A1A84A4053}"/>
                </a:ext>
              </a:extLst>
            </p:cNvPr>
            <p:cNvSpPr txBox="1"/>
            <p:nvPr/>
          </p:nvSpPr>
          <p:spPr>
            <a:xfrm>
              <a:off x="1546799" y="3608808"/>
              <a:ext cx="1446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AI Platform</a:t>
              </a:r>
              <a:endParaRPr lang="en-IN" sz="14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CBC97C5-5FFD-40E5-9DFD-BFECA3B70541}"/>
              </a:ext>
            </a:extLst>
          </p:cNvPr>
          <p:cNvSpPr txBox="1"/>
          <p:nvPr/>
        </p:nvSpPr>
        <p:spPr>
          <a:xfrm>
            <a:off x="9232409" y="456015"/>
            <a:ext cx="253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Deployment</a:t>
            </a:r>
            <a:endParaRPr lang="en-IN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8" name="Shape 1905">
            <a:extLst>
              <a:ext uri="{FF2B5EF4-FFF2-40B4-BE49-F238E27FC236}">
                <a16:creationId xmlns:a16="http://schemas.microsoft.com/office/drawing/2014/main" id="{4C2DE5AB-33D5-40BA-A441-FDD6FDCDF223}"/>
              </a:ext>
            </a:extLst>
          </p:cNvPr>
          <p:cNvSpPr/>
          <p:nvPr/>
        </p:nvSpPr>
        <p:spPr>
          <a:xfrm>
            <a:off x="6463885" y="963708"/>
            <a:ext cx="2169322" cy="838107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204162" tIns="34752" rIns="21711" bIns="121631" anchor="t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endParaRPr lang="en-US" sz="1014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  <a:sym typeface="Roboto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89A2CF1-2800-48A9-A254-E22511071624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7548546" y="1801815"/>
            <a:ext cx="0" cy="316089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2" name="Graphic 161">
            <a:extLst>
              <a:ext uri="{FF2B5EF4-FFF2-40B4-BE49-F238E27FC236}">
                <a16:creationId xmlns:a16="http://schemas.microsoft.com/office/drawing/2014/main" id="{2BA27ACE-E1B1-4374-A3A1-A261FC6FDA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3530" y="1049220"/>
            <a:ext cx="409781" cy="40978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DD04E64C-577D-452C-BC52-25D6FFC64B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18" y="1049221"/>
            <a:ext cx="756729" cy="409781"/>
          </a:xfrm>
          <a:prstGeom prst="rect">
            <a:avLst/>
          </a:prstGeom>
        </p:spPr>
      </p:pic>
      <p:sp>
        <p:nvSpPr>
          <p:cNvPr id="164" name="Shape 1907">
            <a:extLst>
              <a:ext uri="{FF2B5EF4-FFF2-40B4-BE49-F238E27FC236}">
                <a16:creationId xmlns:a16="http://schemas.microsoft.com/office/drawing/2014/main" id="{ED2C28D0-4FA5-40BD-8630-364FD71D3F67}"/>
              </a:ext>
            </a:extLst>
          </p:cNvPr>
          <p:cNvSpPr txBox="1"/>
          <p:nvPr/>
        </p:nvSpPr>
        <p:spPr>
          <a:xfrm>
            <a:off x="6539759" y="1511794"/>
            <a:ext cx="2029948" cy="259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Clr>
                <a:srgbClr val="9E9E9E"/>
              </a:buClr>
              <a:buSzPct val="25000"/>
            </a:pPr>
            <a:r>
              <a:rPr lang="en-US" sz="14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Model Trainer Packages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C0826EF1-768E-4E93-A69F-ADD5FD90D8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19" y="3022031"/>
            <a:ext cx="478800" cy="432650"/>
          </a:xfrm>
          <a:prstGeom prst="rect">
            <a:avLst/>
          </a:prstGeom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C837D2F-1EC3-4497-8AE7-AE3981285EE1}"/>
              </a:ext>
            </a:extLst>
          </p:cNvPr>
          <p:cNvGrpSpPr/>
          <p:nvPr/>
        </p:nvGrpSpPr>
        <p:grpSpPr>
          <a:xfrm>
            <a:off x="9410890" y="3821108"/>
            <a:ext cx="2186736" cy="587222"/>
            <a:chOff x="9454645" y="3821108"/>
            <a:chExt cx="2186736" cy="58722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224FFF9-DC97-4994-BB1C-D0E0E9EDEA56}"/>
                </a:ext>
              </a:extLst>
            </p:cNvPr>
            <p:cNvGrpSpPr/>
            <p:nvPr/>
          </p:nvGrpSpPr>
          <p:grpSpPr>
            <a:xfrm>
              <a:off x="9454645" y="3821108"/>
              <a:ext cx="2186736" cy="587222"/>
              <a:chOff x="929109" y="2341811"/>
              <a:chExt cx="2186736" cy="587222"/>
            </a:xfrm>
          </p:grpSpPr>
          <p:sp>
            <p:nvSpPr>
              <p:cNvPr id="138" name="Shape 1905">
                <a:extLst>
                  <a:ext uri="{FF2B5EF4-FFF2-40B4-BE49-F238E27FC236}">
                    <a16:creationId xmlns:a16="http://schemas.microsoft.com/office/drawing/2014/main" id="{E914EB34-101F-4AD7-A06E-94B478B9F19F}"/>
                  </a:ext>
                </a:extLst>
              </p:cNvPr>
              <p:cNvSpPr/>
              <p:nvPr/>
            </p:nvSpPr>
            <p:spPr>
              <a:xfrm>
                <a:off x="929109" y="2341811"/>
                <a:ext cx="2186736" cy="587222"/>
              </a:xfrm>
              <a:prstGeom prst="roundRect">
                <a:avLst>
                  <a:gd name="adj" fmla="val 167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204162" tIns="34752" rIns="21711" bIns="121631" anchor="t" anchorCtr="0">
                <a:noAutofit/>
              </a:bodyPr>
              <a:lstStyle/>
              <a:p>
                <a:pPr>
                  <a:lnSpc>
                    <a:spcPct val="113333"/>
                  </a:lnSpc>
                  <a:buClr>
                    <a:srgbClr val="212121"/>
                  </a:buClr>
                  <a:buSzPct val="25000"/>
                </a:pPr>
                <a:endParaRPr lang="en-US" sz="1050" dirty="0">
                  <a:latin typeface="Malgun Gothic" panose="020B0503020000020004" pitchFamily="34" charset="-127"/>
                  <a:ea typeface="Malgun Gothic" panose="020B0503020000020004" pitchFamily="34" charset="-127"/>
                  <a:cs typeface="Times New Roman" panose="02020603050405020304" pitchFamily="18" charset="0"/>
                  <a:sym typeface="Roboto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469374E-B8CB-4613-8A68-86D8059C1ADC}"/>
                  </a:ext>
                </a:extLst>
              </p:cNvPr>
              <p:cNvSpPr txBox="1"/>
              <p:nvPr/>
            </p:nvSpPr>
            <p:spPr>
              <a:xfrm>
                <a:off x="1583138" y="2341811"/>
                <a:ext cx="15327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Visualization</a:t>
                </a:r>
                <a:endParaRPr lang="en-IN" sz="1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140" name="Shape 1908">
                <a:extLst>
                  <a:ext uri="{FF2B5EF4-FFF2-40B4-BE49-F238E27FC236}">
                    <a16:creationId xmlns:a16="http://schemas.microsoft.com/office/drawing/2014/main" id="{CD8F26E4-988F-4E13-A530-08629C955500}"/>
                  </a:ext>
                </a:extLst>
              </p:cNvPr>
              <p:cNvCxnSpPr>
                <a:cxnSpLocks/>
                <a:endCxn id="138" idx="3"/>
              </p:cNvCxnSpPr>
              <p:nvPr/>
            </p:nvCxnSpPr>
            <p:spPr>
              <a:xfrm>
                <a:off x="1674908" y="2635422"/>
                <a:ext cx="144093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9F43FB8-0B0C-4374-A7F8-E48A8E189637}"/>
                  </a:ext>
                </a:extLst>
              </p:cNvPr>
              <p:cNvSpPr txBox="1"/>
              <p:nvPr/>
            </p:nvSpPr>
            <p:spPr>
              <a:xfrm>
                <a:off x="1573645" y="2621255"/>
                <a:ext cx="1542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Shiny dashboard</a:t>
                </a:r>
                <a:endParaRPr lang="en-IN" sz="14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BFA6E07F-7D10-4139-BE86-E41A80605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2345" y="3883717"/>
              <a:ext cx="478800" cy="447843"/>
            </a:xfrm>
            <a:prstGeom prst="rect">
              <a:avLst/>
            </a:prstGeom>
          </p:spPr>
        </p:pic>
      </p:grpSp>
      <p:sp>
        <p:nvSpPr>
          <p:cNvPr id="168" name="Shape 1905">
            <a:extLst>
              <a:ext uri="{FF2B5EF4-FFF2-40B4-BE49-F238E27FC236}">
                <a16:creationId xmlns:a16="http://schemas.microsoft.com/office/drawing/2014/main" id="{C87FD21F-7DB5-4486-A9C4-817CBDD922A9}"/>
              </a:ext>
            </a:extLst>
          </p:cNvPr>
          <p:cNvSpPr/>
          <p:nvPr/>
        </p:nvSpPr>
        <p:spPr>
          <a:xfrm>
            <a:off x="9410890" y="980719"/>
            <a:ext cx="2169322" cy="838107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204162" tIns="34752" rIns="21711" bIns="121631" anchor="t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endParaRPr lang="en-US" sz="1014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69" name="Shape 1907">
            <a:extLst>
              <a:ext uri="{FF2B5EF4-FFF2-40B4-BE49-F238E27FC236}">
                <a16:creationId xmlns:a16="http://schemas.microsoft.com/office/drawing/2014/main" id="{348CA997-A179-4CA5-B57C-E73C109D4575}"/>
              </a:ext>
            </a:extLst>
          </p:cNvPr>
          <p:cNvSpPr txBox="1"/>
          <p:nvPr/>
        </p:nvSpPr>
        <p:spPr>
          <a:xfrm>
            <a:off x="9516019" y="1511794"/>
            <a:ext cx="2029948" cy="259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Clr>
                <a:srgbClr val="9E9E9E"/>
              </a:buClr>
              <a:buSzPct val="25000"/>
            </a:pPr>
            <a:r>
              <a:rPr lang="en-US" sz="14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Client</a:t>
            </a:r>
          </a:p>
        </p:txBody>
      </p:sp>
      <p:pic>
        <p:nvPicPr>
          <p:cNvPr id="170" name="Shape 1069">
            <a:extLst>
              <a:ext uri="{FF2B5EF4-FFF2-40B4-BE49-F238E27FC236}">
                <a16:creationId xmlns:a16="http://schemas.microsoft.com/office/drawing/2014/main" id="{2AE8C6CA-D5B6-465C-BCE6-EA78D4C97C95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292807" y="1067620"/>
            <a:ext cx="422901" cy="4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CFADEB3-E204-4BBB-907D-30539F34ADA1}"/>
              </a:ext>
            </a:extLst>
          </p:cNvPr>
          <p:cNvCxnSpPr>
            <a:cxnSpLocks/>
            <a:stCxn id="115" idx="3"/>
            <a:endCxn id="143" idx="1"/>
          </p:cNvCxnSpPr>
          <p:nvPr/>
        </p:nvCxnSpPr>
        <p:spPr>
          <a:xfrm flipV="1">
            <a:off x="8650621" y="3264013"/>
            <a:ext cx="760269" cy="85070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40AD6F85-1EEE-4DB5-97AD-7E6A0F602C4E}"/>
              </a:ext>
            </a:extLst>
          </p:cNvPr>
          <p:cNvCxnSpPr>
            <a:cxnSpLocks/>
            <a:stCxn id="69" idx="2"/>
            <a:endCxn id="138" idx="2"/>
          </p:cNvCxnSpPr>
          <p:nvPr/>
        </p:nvCxnSpPr>
        <p:spPr>
          <a:xfrm rot="5400000" flipH="1" flipV="1">
            <a:off x="7560297" y="1470115"/>
            <a:ext cx="5745" cy="5882176"/>
          </a:xfrm>
          <a:prstGeom prst="bentConnector3">
            <a:avLst>
              <a:gd name="adj1" fmla="val -7295074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104DE75-DCBC-4F20-A12C-C7C35CAA500C}"/>
              </a:ext>
            </a:extLst>
          </p:cNvPr>
          <p:cNvCxnSpPr>
            <a:cxnSpLocks/>
          </p:cNvCxnSpPr>
          <p:nvPr/>
        </p:nvCxnSpPr>
        <p:spPr>
          <a:xfrm flipH="1">
            <a:off x="10094702" y="1818826"/>
            <a:ext cx="1" cy="113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9F0F0AF-316B-4467-AA45-4ED2C48A643E}"/>
              </a:ext>
            </a:extLst>
          </p:cNvPr>
          <p:cNvCxnSpPr>
            <a:cxnSpLocks/>
          </p:cNvCxnSpPr>
          <p:nvPr/>
        </p:nvCxnSpPr>
        <p:spPr>
          <a:xfrm flipV="1">
            <a:off x="10877157" y="1801815"/>
            <a:ext cx="0" cy="1156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0" name="Shape 1907">
            <a:extLst>
              <a:ext uri="{FF2B5EF4-FFF2-40B4-BE49-F238E27FC236}">
                <a16:creationId xmlns:a16="http://schemas.microsoft.com/office/drawing/2014/main" id="{0BA7EEA1-432B-4505-A168-5956A851C7BC}"/>
              </a:ext>
            </a:extLst>
          </p:cNvPr>
          <p:cNvSpPr txBox="1"/>
          <p:nvPr/>
        </p:nvSpPr>
        <p:spPr>
          <a:xfrm rot="16200000">
            <a:off x="9361587" y="2194089"/>
            <a:ext cx="1073843" cy="4513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Clr>
                <a:srgbClr val="9E9E9E"/>
              </a:buClr>
              <a:buSzPct val="25000"/>
            </a:pP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Request (New Data)</a:t>
            </a:r>
          </a:p>
        </p:txBody>
      </p:sp>
      <p:sp>
        <p:nvSpPr>
          <p:cNvPr id="181" name="Shape 1907">
            <a:extLst>
              <a:ext uri="{FF2B5EF4-FFF2-40B4-BE49-F238E27FC236}">
                <a16:creationId xmlns:a16="http://schemas.microsoft.com/office/drawing/2014/main" id="{E011CA96-D8F5-410E-BD82-4BFC76FB876A}"/>
              </a:ext>
            </a:extLst>
          </p:cNvPr>
          <p:cNvSpPr txBox="1"/>
          <p:nvPr/>
        </p:nvSpPr>
        <p:spPr>
          <a:xfrm rot="16200000">
            <a:off x="10501918" y="2217488"/>
            <a:ext cx="1202349" cy="36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Clr>
                <a:srgbClr val="9E9E9E"/>
              </a:buClr>
              <a:buSzPct val="25000"/>
            </a:pP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Roboto"/>
              </a:rPr>
              <a:t>Response (Prediction)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592533EB-3DC2-469F-A89F-92914DAC5F34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10504258" y="3557624"/>
            <a:ext cx="0" cy="2603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1074-6597-4C49-BD2B-7F9C6767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9251-5EDF-4365-B1BF-DC000716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026F03-6E84-43D2-BF4B-526D3EAA4DE3}" vid="{762D3676-7CF8-4AF9-AEDE-5C2714CF1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hen xmlns="fbe15615-3594-4d09-9658-fe497f69aaef" xsi:nil="true"/>
    <Date xmlns="fbe15615-3594-4d09-9658-fe497f69aae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6E68DFD07BB44BA136CD9FEE4780AC" ma:contentTypeVersion="16" ma:contentTypeDescription="Create a new document." ma:contentTypeScope="" ma:versionID="a21d0d1e43479ad651d72f2774c5ddce">
  <xsd:schema xmlns:xsd="http://www.w3.org/2001/XMLSchema" xmlns:xs="http://www.w3.org/2001/XMLSchema" xmlns:p="http://schemas.microsoft.com/office/2006/metadata/properties" xmlns:ns2="fbe15615-3594-4d09-9658-fe497f69aaef" xmlns:ns3="4f297be4-0ee2-47b9-9769-85ccd34df197" targetNamespace="http://schemas.microsoft.com/office/2006/metadata/properties" ma:root="true" ma:fieldsID="6cd40fa8b9ea25c95cb7a17ce74b1f26" ns2:_="" ns3:_="">
    <xsd:import namespace="fbe15615-3594-4d09-9658-fe497f69aaef"/>
    <xsd:import namespace="4f297be4-0ee2-47b9-9769-85ccd34df1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When" minOccurs="0"/>
                <xsd:element ref="ns2:Dat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15615-3594-4d09-9658-fe497f69aa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When" ma:index="20" nillable="true" ma:displayName="When" ma:format="DateOnly" ma:internalName="When">
      <xsd:simpleType>
        <xsd:restriction base="dms:DateTime"/>
      </xsd:simpleType>
    </xsd:element>
    <xsd:element name="Date" ma:index="21" nillable="true" ma:displayName="Date" ma:format="DateOnly" ma:internalName="Date">
      <xsd:simpleType>
        <xsd:restriction base="dms:DateTime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97be4-0ee2-47b9-9769-85ccd34df1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6D1C23-B444-4072-BC82-84BF09569C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EC984F-DCA8-4B10-AA69-91B2EB0B09B9}">
  <ds:schemaRefs>
    <ds:schemaRef ds:uri="4f297be4-0ee2-47b9-9769-85ccd34df197"/>
    <ds:schemaRef ds:uri="fbe15615-3594-4d09-9658-fe497f69aae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630C2E-E92F-46AE-B924-AF3702FB41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e15615-3594-4d09-9658-fe497f69aaef"/>
    <ds:schemaRef ds:uri="4f297be4-0ee2-47b9-9769-85ccd34df1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349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Xenia Cotlearova</dc:creator>
  <cp:lastModifiedBy>Victor Gueorguiev</cp:lastModifiedBy>
  <cp:revision>6</cp:revision>
  <dcterms:created xsi:type="dcterms:W3CDTF">2019-06-18T11:11:20Z</dcterms:created>
  <dcterms:modified xsi:type="dcterms:W3CDTF">2021-08-05T11:11:15Z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0x0101003B6E68DFD07BB44BA136CD9FEE4780AC</vt:lpwstr>
  </property>
</Properties>
</file>