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819"/>
    <a:srgbClr val="957C2B"/>
    <a:srgbClr val="CBAC49"/>
    <a:srgbClr val="F1D649"/>
    <a:srgbClr val="4C3A00"/>
    <a:srgbClr val="17A5DE"/>
    <a:srgbClr val="2F92BF"/>
    <a:srgbClr val="3199CA"/>
    <a:srgbClr val="236C8D"/>
    <a:srgbClr val="264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050" autoAdjust="0"/>
  </p:normalViewPr>
  <p:slideViewPr>
    <p:cSldViewPr snapToGrid="0">
      <p:cViewPr varScale="1">
        <p:scale>
          <a:sx n="67" d="100"/>
          <a:sy n="67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D47EA-1916-4C9C-B07F-6C4EFF4FB98B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E85A2-8490-496A-A4CC-7EE379798B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433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dfasdds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E85A2-8490-496A-A4CC-7EE379798BD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72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3D12-9E9D-540F-ED65-1759A922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8BF3D-C4F2-5F38-EFDD-5FC7D5276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5C6424-1E16-D487-90A2-20954A07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51CF31-DA33-4CF1-0161-355CA847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BF5075-2A10-BDD9-346C-1D1941B0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19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E0EA3-7527-BDC8-2147-FB29D4C3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8C71E8-581E-1370-F3A2-804C4DEAD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4C95E4-DBE3-B73A-2221-7657B3A0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424105-D13B-CCFF-D7A0-A3A99C19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6DC3CA-F788-E6D1-0ED4-11CD1C3F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22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5BC67-0290-663C-9408-7A958EF91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585A60-E4DE-C56C-C703-FBC86ADAF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F1B857-D02D-88A6-3B51-5AC82965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34987D-91E9-48B2-8379-E2DBBD54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DF898A-AFE7-DA29-FD11-2F1AF830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42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F1652-5039-77F8-2261-4B904CA3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82EE83-68FF-BE9A-E817-9FC3B77D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130422-9AB8-BE99-C6F1-9714677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8D99A1-DD96-BE4D-22A5-431B86AD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CFFE61-FB9C-FCCF-472B-1491B087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7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0F5DC-DC9F-6A4F-F8E2-A1ABD7D0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77B606-1B32-D4E3-A490-E839FC0E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D492B8-BE4A-9533-CF73-978E83F5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50D89-806E-94FB-AB1A-D8F97646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8C2681-FD4D-9A04-90E3-D5A2BBF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43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D853-4BCD-9B94-9F18-1D4D583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BD9E6-61B1-0641-3E0E-85C7F958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4C4C0D-20DC-7D80-6560-99FE8370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4C0F618-C070-53A4-7BEB-A82052FA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E89A79-CF62-DC03-3502-087ADE6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F47DD3-8735-564A-6AF5-D83CFF7C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41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5203D-8352-B48A-71BD-BBF11BB0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176B03-63B0-3543-A323-80E3F74E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EC3522-03B6-FDCA-68CD-00322440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94F8603-0FF4-FA86-508A-674FF484C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17F21C-6081-873B-3574-C68F0E9D1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3911CED-0074-F2E7-1753-2B268DFC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84E8443-2838-46FE-8122-569658B3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B76F429-BE3E-D042-82E5-1C1436C7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38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87CE0-D1CB-6971-7BC6-D1F3D98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F1E4E58-FFEA-B65B-8D57-74D7255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3AEA2E0-8455-7CB2-8146-F4E33B62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95A9A0-1AB9-82D3-EA97-E23F007B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77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988183-EADC-F57E-B9DF-4F41EB1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713EFA7-ACE0-1C79-6F67-E66780FD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DD75C3-C614-FE23-817C-0FE6EE6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21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36027-0894-CDBD-DFCB-EE15E98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688F2F-E09A-4C0D-3BD9-700074EA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3DBF56-37C3-F4C7-70E7-6437E40E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76A21D-3E37-35EE-6340-5728A09A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A70C21-9C85-EFD3-5730-BD53D810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CFBC1C-7043-7820-F9B8-C82A543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67FE-8B71-CCD6-97B8-4CD14246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E4B3134-0BF0-3955-F18E-939A7B4FF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3D56D6-670E-EE8E-309F-AB40DDA22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A2D26E-617E-1359-0338-1E9CAD42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663BBA-A152-3789-8407-F14E57DD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9B5324-0C40-AB5C-F283-282A8A76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5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7F8B379-634A-5D0A-C654-724E6E62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8A2909-FE7E-DCE0-B264-DB72730E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1D4DC4-1D82-16ED-0477-0B561A4D5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BE67-E459-4381-AC63-655E5D749079}" type="datetimeFigureOut">
              <a:rPr lang="pt-PT" smtClean="0"/>
              <a:t>19/07/2022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621F7D-33D6-E97B-B9FE-8E4068C9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5E6226-69CF-92F3-6CFC-C34CD3896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767E-2258-47A8-97E7-39E981F27F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02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B1B0B59-2723-3B4E-F0A7-4642364181F6}"/>
              </a:ext>
            </a:extLst>
          </p:cNvPr>
          <p:cNvGrpSpPr/>
          <p:nvPr/>
        </p:nvGrpSpPr>
        <p:grpSpPr>
          <a:xfrm>
            <a:off x="14551388" y="571551"/>
            <a:ext cx="3936995" cy="4562123"/>
            <a:chOff x="15496268" y="8694471"/>
            <a:chExt cx="3936995" cy="4562123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B1C4B319-2A4B-EF9D-B194-43082B605225}"/>
                </a:ext>
              </a:extLst>
            </p:cNvPr>
            <p:cNvSpPr/>
            <p:nvPr/>
          </p:nvSpPr>
          <p:spPr>
            <a:xfrm flipH="1">
              <a:off x="16772786" y="8833280"/>
              <a:ext cx="2653089" cy="3992101"/>
            </a:xfrm>
            <a:custGeom>
              <a:avLst/>
              <a:gdLst>
                <a:gd name="connsiteX0" fmla="*/ 2619264 w 2653089"/>
                <a:gd name="connsiteY0" fmla="*/ 575232 h 3992101"/>
                <a:gd name="connsiteX1" fmla="*/ 2652443 w 2653089"/>
                <a:gd name="connsiteY1" fmla="*/ 636410 h 3992101"/>
                <a:gd name="connsiteX2" fmla="*/ 2569611 w 2653089"/>
                <a:gd name="connsiteY2" fmla="*/ 576247 h 3992101"/>
                <a:gd name="connsiteX3" fmla="*/ 2525187 w 2653089"/>
                <a:gd name="connsiteY3" fmla="*/ 329295 h 3992101"/>
                <a:gd name="connsiteX4" fmla="*/ 2429868 w 2653089"/>
                <a:gd name="connsiteY4" fmla="*/ 219426 h 3992101"/>
                <a:gd name="connsiteX5" fmla="*/ 1841461 w 2653089"/>
                <a:gd name="connsiteY5" fmla="*/ 221647 h 3992101"/>
                <a:gd name="connsiteX6" fmla="*/ 1748590 w 2653089"/>
                <a:gd name="connsiteY6" fmla="*/ 317157 h 3992101"/>
                <a:gd name="connsiteX7" fmla="*/ 1637233 w 2653089"/>
                <a:gd name="connsiteY7" fmla="*/ 655386 h 3992101"/>
                <a:gd name="connsiteX8" fmla="*/ 1757720 w 2653089"/>
                <a:gd name="connsiteY8" fmla="*/ 1074890 h 3992101"/>
                <a:gd name="connsiteX9" fmla="*/ 1852566 w 2653089"/>
                <a:gd name="connsiteY9" fmla="*/ 1083057 h 3992101"/>
                <a:gd name="connsiteX10" fmla="*/ 2064892 w 2653089"/>
                <a:gd name="connsiteY10" fmla="*/ 874389 h 3992101"/>
                <a:gd name="connsiteX11" fmla="*/ 2401762 w 2653089"/>
                <a:gd name="connsiteY11" fmla="*/ 1200901 h 3992101"/>
                <a:gd name="connsiteX12" fmla="*/ 2479836 w 2653089"/>
                <a:gd name="connsiteY12" fmla="*/ 1120694 h 3992101"/>
                <a:gd name="connsiteX13" fmla="*/ 2618827 w 2653089"/>
                <a:gd name="connsiteY13" fmla="*/ 1025324 h 3992101"/>
                <a:gd name="connsiteX14" fmla="*/ 2508624 w 2653089"/>
                <a:gd name="connsiteY14" fmla="*/ 1332894 h 3992101"/>
                <a:gd name="connsiteX15" fmla="*/ 2341475 w 2653089"/>
                <a:gd name="connsiteY15" fmla="*/ 1519665 h 3992101"/>
                <a:gd name="connsiteX16" fmla="*/ 1914358 w 2653089"/>
                <a:gd name="connsiteY16" fmla="*/ 1526294 h 3992101"/>
                <a:gd name="connsiteX17" fmla="*/ 1628575 w 2653089"/>
                <a:gd name="connsiteY17" fmla="*/ 1186613 h 3992101"/>
                <a:gd name="connsiteX18" fmla="*/ 1614653 w 2653089"/>
                <a:gd name="connsiteY18" fmla="*/ 1332510 h 3992101"/>
                <a:gd name="connsiteX19" fmla="*/ 1702312 w 2653089"/>
                <a:gd name="connsiteY19" fmla="*/ 1812439 h 3992101"/>
                <a:gd name="connsiteX20" fmla="*/ 2191256 w 2653089"/>
                <a:gd name="connsiteY20" fmla="*/ 3145628 h 3992101"/>
                <a:gd name="connsiteX21" fmla="*/ 2372134 w 2653089"/>
                <a:gd name="connsiteY21" fmla="*/ 3536483 h 3992101"/>
                <a:gd name="connsiteX22" fmla="*/ 2298100 w 2653089"/>
                <a:gd name="connsiteY22" fmla="*/ 3501330 h 3992101"/>
                <a:gd name="connsiteX23" fmla="*/ 1878399 w 2653089"/>
                <a:gd name="connsiteY23" fmla="*/ 2923528 h 3992101"/>
                <a:gd name="connsiteX24" fmla="*/ 1840096 w 2653089"/>
                <a:gd name="connsiteY24" fmla="*/ 2879805 h 3992101"/>
                <a:gd name="connsiteX25" fmla="*/ 2268630 w 2653089"/>
                <a:gd name="connsiteY25" fmla="*/ 3610691 h 3992101"/>
                <a:gd name="connsiteX26" fmla="*/ 1040745 w 2653089"/>
                <a:gd name="connsiteY26" fmla="*/ 2623549 h 3992101"/>
                <a:gd name="connsiteX27" fmla="*/ 1021244 w 2653089"/>
                <a:gd name="connsiteY27" fmla="*/ 2639587 h 3992101"/>
                <a:gd name="connsiteX28" fmla="*/ 1039206 w 2653089"/>
                <a:gd name="connsiteY28" fmla="*/ 2702042 h 3992101"/>
                <a:gd name="connsiteX29" fmla="*/ 1162246 w 2653089"/>
                <a:gd name="connsiteY29" fmla="*/ 2921413 h 3992101"/>
                <a:gd name="connsiteX30" fmla="*/ 1291180 w 2653089"/>
                <a:gd name="connsiteY30" fmla="*/ 3084188 h 3992101"/>
                <a:gd name="connsiteX31" fmla="*/ 1773828 w 2653089"/>
                <a:gd name="connsiteY31" fmla="*/ 3404823 h 3992101"/>
                <a:gd name="connsiteX32" fmla="*/ 1893842 w 2653089"/>
                <a:gd name="connsiteY32" fmla="*/ 3474606 h 3992101"/>
                <a:gd name="connsiteX33" fmla="*/ 2208955 w 2653089"/>
                <a:gd name="connsiteY33" fmla="*/ 3677204 h 3992101"/>
                <a:gd name="connsiteX34" fmla="*/ 2235522 w 2653089"/>
                <a:gd name="connsiteY34" fmla="*/ 3723726 h 3992101"/>
                <a:gd name="connsiteX35" fmla="*/ 2258136 w 2653089"/>
                <a:gd name="connsiteY35" fmla="*/ 3782962 h 3992101"/>
                <a:gd name="connsiteX36" fmla="*/ 2227267 w 2653089"/>
                <a:gd name="connsiteY36" fmla="*/ 3992102 h 3992101"/>
                <a:gd name="connsiteX37" fmla="*/ 2057004 w 2653089"/>
                <a:gd name="connsiteY37" fmla="*/ 3844595 h 3992101"/>
                <a:gd name="connsiteX38" fmla="*/ 2038710 w 2653089"/>
                <a:gd name="connsiteY38" fmla="*/ 3807955 h 3992101"/>
                <a:gd name="connsiteX39" fmla="*/ 1940208 w 2653089"/>
                <a:gd name="connsiteY39" fmla="*/ 3643519 h 3992101"/>
                <a:gd name="connsiteX40" fmla="*/ 1224894 w 2653089"/>
                <a:gd name="connsiteY40" fmla="*/ 3178648 h 3992101"/>
                <a:gd name="connsiteX41" fmla="*/ 919226 w 2653089"/>
                <a:gd name="connsiteY41" fmla="*/ 2779801 h 3992101"/>
                <a:gd name="connsiteX42" fmla="*/ 854846 w 2653089"/>
                <a:gd name="connsiteY42" fmla="*/ 2508188 h 3992101"/>
                <a:gd name="connsiteX43" fmla="*/ 842726 w 2653089"/>
                <a:gd name="connsiteY43" fmla="*/ 3137722 h 3992101"/>
                <a:gd name="connsiteX44" fmla="*/ 703857 w 2653089"/>
                <a:gd name="connsiteY44" fmla="*/ 3406448 h 3992101"/>
                <a:gd name="connsiteX45" fmla="*/ 550979 w 2653089"/>
                <a:gd name="connsiteY45" fmla="*/ 3418184 h 3992101"/>
                <a:gd name="connsiteX46" fmla="*/ 403506 w 2653089"/>
                <a:gd name="connsiteY46" fmla="*/ 3410472 h 3992101"/>
                <a:gd name="connsiteX47" fmla="*/ 320744 w 2653089"/>
                <a:gd name="connsiteY47" fmla="*/ 3400922 h 3992101"/>
                <a:gd name="connsiteX48" fmla="*/ 377656 w 2653089"/>
                <a:gd name="connsiteY48" fmla="*/ 3357566 h 3992101"/>
                <a:gd name="connsiteX49" fmla="*/ 435232 w 2653089"/>
                <a:gd name="connsiteY49" fmla="*/ 3314787 h 3992101"/>
                <a:gd name="connsiteX50" fmla="*/ 331238 w 2653089"/>
                <a:gd name="connsiteY50" fmla="*/ 3230539 h 3992101"/>
                <a:gd name="connsiteX51" fmla="*/ 265424 w 2653089"/>
                <a:gd name="connsiteY51" fmla="*/ 3247714 h 3992101"/>
                <a:gd name="connsiteX52" fmla="*/ 199086 w 2653089"/>
                <a:gd name="connsiteY52" fmla="*/ 3307441 h 3992101"/>
                <a:gd name="connsiteX53" fmla="*/ 153804 w 2653089"/>
                <a:gd name="connsiteY53" fmla="*/ 3211003 h 3992101"/>
                <a:gd name="connsiteX54" fmla="*/ 130683 w 2653089"/>
                <a:gd name="connsiteY54" fmla="*/ 3107134 h 3992101"/>
                <a:gd name="connsiteX55" fmla="*/ 0 w 2653089"/>
                <a:gd name="connsiteY55" fmla="*/ 3282501 h 3992101"/>
                <a:gd name="connsiteX56" fmla="*/ 256697 w 2653089"/>
                <a:gd name="connsiteY56" fmla="*/ 2233061 h 3992101"/>
                <a:gd name="connsiteX57" fmla="*/ 301086 w 2653089"/>
                <a:gd name="connsiteY57" fmla="*/ 2138216 h 3992101"/>
                <a:gd name="connsiteX58" fmla="*/ 460610 w 2653089"/>
                <a:gd name="connsiteY58" fmla="*/ 1772860 h 3992101"/>
                <a:gd name="connsiteX59" fmla="*/ 728815 w 2653089"/>
                <a:gd name="connsiteY59" fmla="*/ 1532030 h 3992101"/>
                <a:gd name="connsiteX60" fmla="*/ 1328154 w 2653089"/>
                <a:gd name="connsiteY60" fmla="*/ 1381463 h 3992101"/>
                <a:gd name="connsiteX61" fmla="*/ 1598178 w 2653089"/>
                <a:gd name="connsiteY61" fmla="*/ 1171466 h 3992101"/>
                <a:gd name="connsiteX62" fmla="*/ 1586023 w 2653089"/>
                <a:gd name="connsiteY62" fmla="*/ 994875 h 3992101"/>
                <a:gd name="connsiteX63" fmla="*/ 1541826 w 2653089"/>
                <a:gd name="connsiteY63" fmla="*/ 628313 h 3992101"/>
                <a:gd name="connsiteX64" fmla="*/ 1611785 w 2653089"/>
                <a:gd name="connsiteY64" fmla="*/ 455761 h 3992101"/>
                <a:gd name="connsiteX65" fmla="*/ 1856799 w 2653089"/>
                <a:gd name="connsiteY65" fmla="*/ 85439 h 3992101"/>
                <a:gd name="connsiteX66" fmla="*/ 2012877 w 2653089"/>
                <a:gd name="connsiteY66" fmla="*/ 6299 h 3992101"/>
                <a:gd name="connsiteX67" fmla="*/ 2315170 w 2653089"/>
                <a:gd name="connsiteY67" fmla="*/ 76169 h 3992101"/>
                <a:gd name="connsiteX68" fmla="*/ 2528125 w 2653089"/>
                <a:gd name="connsiteY68" fmla="*/ 229290 h 3992101"/>
                <a:gd name="connsiteX69" fmla="*/ 2653089 w 2653089"/>
                <a:gd name="connsiteY69" fmla="*/ 364081 h 3992101"/>
                <a:gd name="connsiteX70" fmla="*/ 2633939 w 2653089"/>
                <a:gd name="connsiteY70" fmla="*/ 552391 h 3992101"/>
                <a:gd name="connsiteX71" fmla="*/ 2619264 w 2653089"/>
                <a:gd name="connsiteY71" fmla="*/ 575232 h 3992101"/>
                <a:gd name="connsiteX72" fmla="*/ 2078114 w 2653089"/>
                <a:gd name="connsiteY72" fmla="*/ 1297163 h 3992101"/>
                <a:gd name="connsiteX73" fmla="*/ 2093295 w 2653089"/>
                <a:gd name="connsiteY73" fmla="*/ 1308339 h 3992101"/>
                <a:gd name="connsiteX74" fmla="*/ 2094467 w 2653089"/>
                <a:gd name="connsiteY74" fmla="*/ 1301955 h 3992101"/>
                <a:gd name="connsiteX75" fmla="*/ 2075666 w 2653089"/>
                <a:gd name="connsiteY75" fmla="*/ 1277470 h 3992101"/>
                <a:gd name="connsiteX76" fmla="*/ 2059558 w 2653089"/>
                <a:gd name="connsiteY76" fmla="*/ 1167741 h 3992101"/>
                <a:gd name="connsiteX77" fmla="*/ 2152253 w 2653089"/>
                <a:gd name="connsiteY77" fmla="*/ 1175542 h 3992101"/>
                <a:gd name="connsiteX78" fmla="*/ 2193389 w 2653089"/>
                <a:gd name="connsiteY78" fmla="*/ 1274444 h 3992101"/>
                <a:gd name="connsiteX79" fmla="*/ 2296037 w 2653089"/>
                <a:gd name="connsiteY79" fmla="*/ 1245552 h 3992101"/>
                <a:gd name="connsiteX80" fmla="*/ 2322673 w 2653089"/>
                <a:gd name="connsiteY80" fmla="*/ 1163875 h 3992101"/>
                <a:gd name="connsiteX81" fmla="*/ 2147846 w 2653089"/>
                <a:gd name="connsiteY81" fmla="*/ 1019011 h 3992101"/>
                <a:gd name="connsiteX82" fmla="*/ 1960881 w 2653089"/>
                <a:gd name="connsiteY82" fmla="*/ 1107315 h 3992101"/>
                <a:gd name="connsiteX83" fmla="*/ 2001282 w 2653089"/>
                <a:gd name="connsiteY83" fmla="*/ 1270456 h 3992101"/>
                <a:gd name="connsiteX84" fmla="*/ 2078114 w 2653089"/>
                <a:gd name="connsiteY84" fmla="*/ 1297163 h 3992101"/>
                <a:gd name="connsiteX85" fmla="*/ 1761969 w 2653089"/>
                <a:gd name="connsiteY85" fmla="*/ 2808011 h 3992101"/>
                <a:gd name="connsiteX86" fmla="*/ 1794343 w 2653089"/>
                <a:gd name="connsiteY86" fmla="*/ 2830765 h 3992101"/>
                <a:gd name="connsiteX87" fmla="*/ 1801706 w 2653089"/>
                <a:gd name="connsiteY87" fmla="*/ 2800071 h 3992101"/>
                <a:gd name="connsiteX88" fmla="*/ 1761969 w 2653089"/>
                <a:gd name="connsiteY88" fmla="*/ 2808011 h 399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653089" h="3992101">
                  <a:moveTo>
                    <a:pt x="2619264" y="575232"/>
                  </a:moveTo>
                  <a:cubicBezTo>
                    <a:pt x="2629688" y="592232"/>
                    <a:pt x="2640130" y="609214"/>
                    <a:pt x="2652443" y="636410"/>
                  </a:cubicBezTo>
                  <a:cubicBezTo>
                    <a:pt x="2562108" y="701191"/>
                    <a:pt x="2578269" y="616769"/>
                    <a:pt x="2569611" y="576247"/>
                  </a:cubicBezTo>
                  <a:cubicBezTo>
                    <a:pt x="2552104" y="494396"/>
                    <a:pt x="2550250" y="408312"/>
                    <a:pt x="2525187" y="329295"/>
                  </a:cubicBezTo>
                  <a:cubicBezTo>
                    <a:pt x="2511580" y="286410"/>
                    <a:pt x="2470059" y="243579"/>
                    <a:pt x="2429868" y="219426"/>
                  </a:cubicBezTo>
                  <a:cubicBezTo>
                    <a:pt x="2235260" y="102421"/>
                    <a:pt x="2036086" y="154977"/>
                    <a:pt x="1841461" y="221647"/>
                  </a:cubicBezTo>
                  <a:cubicBezTo>
                    <a:pt x="1803350" y="234711"/>
                    <a:pt x="1764261" y="278348"/>
                    <a:pt x="1748590" y="317157"/>
                  </a:cubicBezTo>
                  <a:cubicBezTo>
                    <a:pt x="1704131" y="427131"/>
                    <a:pt x="1659847" y="539624"/>
                    <a:pt x="1637233" y="655386"/>
                  </a:cubicBezTo>
                  <a:cubicBezTo>
                    <a:pt x="1606853" y="810711"/>
                    <a:pt x="1615895" y="964444"/>
                    <a:pt x="1757720" y="1074890"/>
                  </a:cubicBezTo>
                  <a:cubicBezTo>
                    <a:pt x="1787382" y="1097975"/>
                    <a:pt x="1811920" y="1126710"/>
                    <a:pt x="1852566" y="1083057"/>
                  </a:cubicBezTo>
                  <a:cubicBezTo>
                    <a:pt x="1921336" y="1009234"/>
                    <a:pt x="1996297" y="941182"/>
                    <a:pt x="2064892" y="874389"/>
                  </a:cubicBezTo>
                  <a:cubicBezTo>
                    <a:pt x="2195348" y="964705"/>
                    <a:pt x="2384744" y="987476"/>
                    <a:pt x="2401762" y="1200901"/>
                  </a:cubicBezTo>
                  <a:cubicBezTo>
                    <a:pt x="2437616" y="1170592"/>
                    <a:pt x="2454581" y="1140282"/>
                    <a:pt x="2479836" y="1120694"/>
                  </a:cubicBezTo>
                  <a:cubicBezTo>
                    <a:pt x="2524103" y="1086345"/>
                    <a:pt x="2535366" y="1002133"/>
                    <a:pt x="2618827" y="1025324"/>
                  </a:cubicBezTo>
                  <a:cubicBezTo>
                    <a:pt x="2584355" y="1126082"/>
                    <a:pt x="2549900" y="1226838"/>
                    <a:pt x="2508624" y="1332894"/>
                  </a:cubicBezTo>
                  <a:cubicBezTo>
                    <a:pt x="2448407" y="1398725"/>
                    <a:pt x="2395343" y="1459553"/>
                    <a:pt x="2341475" y="1519665"/>
                  </a:cubicBezTo>
                  <a:cubicBezTo>
                    <a:pt x="2241031" y="1631755"/>
                    <a:pt x="2016148" y="1638331"/>
                    <a:pt x="1914358" y="1526294"/>
                  </a:cubicBezTo>
                  <a:cubicBezTo>
                    <a:pt x="1818252" y="1420517"/>
                    <a:pt x="1729876" y="1307709"/>
                    <a:pt x="1628575" y="1186613"/>
                  </a:cubicBezTo>
                  <a:cubicBezTo>
                    <a:pt x="1622979" y="1238539"/>
                    <a:pt x="1607605" y="1287265"/>
                    <a:pt x="1614653" y="1332510"/>
                  </a:cubicBezTo>
                  <a:cubicBezTo>
                    <a:pt x="1639664" y="1493134"/>
                    <a:pt x="1671093" y="1652830"/>
                    <a:pt x="1702312" y="1812439"/>
                  </a:cubicBezTo>
                  <a:cubicBezTo>
                    <a:pt x="1794098" y="2281419"/>
                    <a:pt x="1990718" y="2712011"/>
                    <a:pt x="2191256" y="3145628"/>
                  </a:cubicBezTo>
                  <a:cubicBezTo>
                    <a:pt x="2252679" y="3277603"/>
                    <a:pt x="2313718" y="3405190"/>
                    <a:pt x="2372134" y="3536483"/>
                  </a:cubicBezTo>
                  <a:cubicBezTo>
                    <a:pt x="2345253" y="3527564"/>
                    <a:pt x="2312704" y="3521075"/>
                    <a:pt x="2298100" y="3501330"/>
                  </a:cubicBezTo>
                  <a:cubicBezTo>
                    <a:pt x="2156538" y="3309959"/>
                    <a:pt x="2018107" y="3116280"/>
                    <a:pt x="1878399" y="2923528"/>
                  </a:cubicBezTo>
                  <a:cubicBezTo>
                    <a:pt x="1867065" y="2907910"/>
                    <a:pt x="1852933" y="2894339"/>
                    <a:pt x="1840096" y="2879805"/>
                  </a:cubicBezTo>
                  <a:cubicBezTo>
                    <a:pt x="1925446" y="3161403"/>
                    <a:pt x="2080353" y="3397616"/>
                    <a:pt x="2268630" y="3610691"/>
                  </a:cubicBezTo>
                  <a:cubicBezTo>
                    <a:pt x="1859335" y="3281644"/>
                    <a:pt x="1450040" y="2952597"/>
                    <a:pt x="1040745" y="2623549"/>
                  </a:cubicBezTo>
                  <a:cubicBezTo>
                    <a:pt x="1034238" y="2628901"/>
                    <a:pt x="1027732" y="2634236"/>
                    <a:pt x="1021244" y="2639587"/>
                  </a:cubicBezTo>
                  <a:cubicBezTo>
                    <a:pt x="1027015" y="2660504"/>
                    <a:pt x="1029254" y="2683329"/>
                    <a:pt x="1039206" y="2702042"/>
                  </a:cubicBezTo>
                  <a:cubicBezTo>
                    <a:pt x="1078558" y="2776075"/>
                    <a:pt x="1116895" y="2851052"/>
                    <a:pt x="1162246" y="2921413"/>
                  </a:cubicBezTo>
                  <a:cubicBezTo>
                    <a:pt x="1199779" y="2979618"/>
                    <a:pt x="1237102" y="3044993"/>
                    <a:pt x="1291180" y="3084188"/>
                  </a:cubicBezTo>
                  <a:cubicBezTo>
                    <a:pt x="1447469" y="3197415"/>
                    <a:pt x="1611802" y="3299606"/>
                    <a:pt x="1773828" y="3404823"/>
                  </a:cubicBezTo>
                  <a:cubicBezTo>
                    <a:pt x="1812777" y="3430112"/>
                    <a:pt x="1865142" y="3441567"/>
                    <a:pt x="1893842" y="3474606"/>
                  </a:cubicBezTo>
                  <a:cubicBezTo>
                    <a:pt x="1980172" y="3573981"/>
                    <a:pt x="2087996" y="3633812"/>
                    <a:pt x="2208955" y="3677204"/>
                  </a:cubicBezTo>
                  <a:cubicBezTo>
                    <a:pt x="2221810" y="3681803"/>
                    <a:pt x="2228211" y="3707111"/>
                    <a:pt x="2235522" y="3723726"/>
                  </a:cubicBezTo>
                  <a:cubicBezTo>
                    <a:pt x="2244057" y="3743069"/>
                    <a:pt x="2246803" y="3765718"/>
                    <a:pt x="2258136" y="3782962"/>
                  </a:cubicBezTo>
                  <a:cubicBezTo>
                    <a:pt x="2297943" y="3843512"/>
                    <a:pt x="2276308" y="3955252"/>
                    <a:pt x="2227267" y="3992102"/>
                  </a:cubicBezTo>
                  <a:cubicBezTo>
                    <a:pt x="2167504" y="3940666"/>
                    <a:pt x="2111485" y="3893479"/>
                    <a:pt x="2057004" y="3844595"/>
                  </a:cubicBezTo>
                  <a:cubicBezTo>
                    <a:pt x="2047227" y="3835816"/>
                    <a:pt x="2035194" y="3816456"/>
                    <a:pt x="2038710" y="3807955"/>
                  </a:cubicBezTo>
                  <a:cubicBezTo>
                    <a:pt x="2079933" y="3707810"/>
                    <a:pt x="1998081" y="3681121"/>
                    <a:pt x="1940208" y="3643519"/>
                  </a:cubicBezTo>
                  <a:cubicBezTo>
                    <a:pt x="1701682" y="3488597"/>
                    <a:pt x="1455707" y="3344221"/>
                    <a:pt x="1224894" y="3178648"/>
                  </a:cubicBezTo>
                  <a:cubicBezTo>
                    <a:pt x="1087617" y="3080165"/>
                    <a:pt x="952544" y="2966430"/>
                    <a:pt x="919226" y="2779801"/>
                  </a:cubicBezTo>
                  <a:cubicBezTo>
                    <a:pt x="902891" y="2688348"/>
                    <a:pt x="876621" y="2598679"/>
                    <a:pt x="854846" y="2508188"/>
                  </a:cubicBezTo>
                  <a:cubicBezTo>
                    <a:pt x="841711" y="2719269"/>
                    <a:pt x="839140" y="2928549"/>
                    <a:pt x="842726" y="3137722"/>
                  </a:cubicBezTo>
                  <a:cubicBezTo>
                    <a:pt x="844737" y="3254483"/>
                    <a:pt x="779116" y="3337173"/>
                    <a:pt x="703857" y="3406448"/>
                  </a:cubicBezTo>
                  <a:cubicBezTo>
                    <a:pt x="674212" y="3433715"/>
                    <a:pt x="603186" y="3418080"/>
                    <a:pt x="550979" y="3418184"/>
                  </a:cubicBezTo>
                  <a:cubicBezTo>
                    <a:pt x="501833" y="3418272"/>
                    <a:pt x="452634" y="3413724"/>
                    <a:pt x="403506" y="3410472"/>
                  </a:cubicBezTo>
                  <a:cubicBezTo>
                    <a:pt x="383095" y="3409125"/>
                    <a:pt x="362807" y="3405872"/>
                    <a:pt x="320744" y="3400922"/>
                  </a:cubicBezTo>
                  <a:cubicBezTo>
                    <a:pt x="352453" y="3376751"/>
                    <a:pt x="364976" y="3367063"/>
                    <a:pt x="377656" y="3357566"/>
                  </a:cubicBezTo>
                  <a:cubicBezTo>
                    <a:pt x="396790" y="3343242"/>
                    <a:pt x="416028" y="3329040"/>
                    <a:pt x="435232" y="3314787"/>
                  </a:cubicBezTo>
                  <a:cubicBezTo>
                    <a:pt x="401005" y="3285928"/>
                    <a:pt x="369400" y="3252541"/>
                    <a:pt x="331238" y="3230539"/>
                  </a:cubicBezTo>
                  <a:cubicBezTo>
                    <a:pt x="316897" y="3222285"/>
                    <a:pt x="284401" y="3235786"/>
                    <a:pt x="265424" y="3247714"/>
                  </a:cubicBezTo>
                  <a:cubicBezTo>
                    <a:pt x="240589" y="3263297"/>
                    <a:pt x="220965" y="3287153"/>
                    <a:pt x="199086" y="3307441"/>
                  </a:cubicBezTo>
                  <a:cubicBezTo>
                    <a:pt x="183729" y="3275383"/>
                    <a:pt x="165715" y="3244286"/>
                    <a:pt x="153804" y="3211003"/>
                  </a:cubicBezTo>
                  <a:cubicBezTo>
                    <a:pt x="143468" y="3182093"/>
                    <a:pt x="140023" y="3150718"/>
                    <a:pt x="130683" y="3107134"/>
                  </a:cubicBezTo>
                  <a:cubicBezTo>
                    <a:pt x="78651" y="3176952"/>
                    <a:pt x="39334" y="3229717"/>
                    <a:pt x="0" y="3282501"/>
                  </a:cubicBezTo>
                  <a:cubicBezTo>
                    <a:pt x="57366" y="2925785"/>
                    <a:pt x="113910" y="2568859"/>
                    <a:pt x="256697" y="2233061"/>
                  </a:cubicBezTo>
                  <a:cubicBezTo>
                    <a:pt x="270356" y="2200968"/>
                    <a:pt x="286884" y="2170099"/>
                    <a:pt x="301086" y="2138216"/>
                  </a:cubicBezTo>
                  <a:cubicBezTo>
                    <a:pt x="355234" y="2016786"/>
                    <a:pt x="417200" y="1898033"/>
                    <a:pt x="460610" y="1772860"/>
                  </a:cubicBezTo>
                  <a:cubicBezTo>
                    <a:pt x="507203" y="1638488"/>
                    <a:pt x="585941" y="1561377"/>
                    <a:pt x="728815" y="1532030"/>
                  </a:cubicBezTo>
                  <a:cubicBezTo>
                    <a:pt x="930384" y="1490614"/>
                    <a:pt x="1128089" y="1430625"/>
                    <a:pt x="1328154" y="1381463"/>
                  </a:cubicBezTo>
                  <a:cubicBezTo>
                    <a:pt x="1450232" y="1351468"/>
                    <a:pt x="1531489" y="1263689"/>
                    <a:pt x="1598178" y="1171466"/>
                  </a:cubicBezTo>
                  <a:cubicBezTo>
                    <a:pt x="1625497" y="1133689"/>
                    <a:pt x="1613342" y="1042744"/>
                    <a:pt x="1586023" y="994875"/>
                  </a:cubicBezTo>
                  <a:cubicBezTo>
                    <a:pt x="1518005" y="875632"/>
                    <a:pt x="1536037" y="751019"/>
                    <a:pt x="1541826" y="628313"/>
                  </a:cubicBezTo>
                  <a:cubicBezTo>
                    <a:pt x="1544415" y="573378"/>
                    <a:pt x="1583959" y="520192"/>
                    <a:pt x="1611785" y="455761"/>
                  </a:cubicBezTo>
                  <a:cubicBezTo>
                    <a:pt x="1698150" y="326042"/>
                    <a:pt x="1789988" y="212325"/>
                    <a:pt x="1856799" y="85439"/>
                  </a:cubicBezTo>
                  <a:cubicBezTo>
                    <a:pt x="1896833" y="9412"/>
                    <a:pt x="1937759" y="-12362"/>
                    <a:pt x="2012877" y="6299"/>
                  </a:cubicBezTo>
                  <a:cubicBezTo>
                    <a:pt x="2113671" y="31344"/>
                    <a:pt x="2214692" y="77359"/>
                    <a:pt x="2315170" y="76169"/>
                  </a:cubicBezTo>
                  <a:cubicBezTo>
                    <a:pt x="2437791" y="74735"/>
                    <a:pt x="2480483" y="139411"/>
                    <a:pt x="2528125" y="229290"/>
                  </a:cubicBezTo>
                  <a:cubicBezTo>
                    <a:pt x="2555846" y="281601"/>
                    <a:pt x="2610537" y="319623"/>
                    <a:pt x="2653089" y="364081"/>
                  </a:cubicBezTo>
                  <a:cubicBezTo>
                    <a:pt x="2648175" y="423528"/>
                    <a:pt x="2643260" y="482975"/>
                    <a:pt x="2633939" y="552391"/>
                  </a:cubicBezTo>
                  <a:cubicBezTo>
                    <a:pt x="2625736" y="566330"/>
                    <a:pt x="2622308" y="570632"/>
                    <a:pt x="2619264" y="575232"/>
                  </a:cubicBezTo>
                  <a:moveTo>
                    <a:pt x="2078114" y="1297163"/>
                  </a:moveTo>
                  <a:cubicBezTo>
                    <a:pt x="2083168" y="1300889"/>
                    <a:pt x="2088223" y="1304613"/>
                    <a:pt x="2093295" y="1308339"/>
                  </a:cubicBezTo>
                  <a:cubicBezTo>
                    <a:pt x="2093732" y="1306136"/>
                    <a:pt x="2095166" y="1302393"/>
                    <a:pt x="2094467" y="1301955"/>
                  </a:cubicBezTo>
                  <a:cubicBezTo>
                    <a:pt x="2088363" y="1298073"/>
                    <a:pt x="2081892" y="1294750"/>
                    <a:pt x="2075666" y="1277470"/>
                  </a:cubicBezTo>
                  <a:cubicBezTo>
                    <a:pt x="2070856" y="1244660"/>
                    <a:pt x="2066046" y="1211850"/>
                    <a:pt x="2059558" y="1167741"/>
                  </a:cubicBezTo>
                  <a:cubicBezTo>
                    <a:pt x="2104733" y="1171537"/>
                    <a:pt x="2136722" y="1174247"/>
                    <a:pt x="2152253" y="1175542"/>
                  </a:cubicBezTo>
                  <a:cubicBezTo>
                    <a:pt x="2170110" y="1221119"/>
                    <a:pt x="2178488" y="1272469"/>
                    <a:pt x="2193389" y="1274444"/>
                  </a:cubicBezTo>
                  <a:cubicBezTo>
                    <a:pt x="2226550" y="1278817"/>
                    <a:pt x="2268857" y="1266225"/>
                    <a:pt x="2296037" y="1245552"/>
                  </a:cubicBezTo>
                  <a:cubicBezTo>
                    <a:pt x="2315310" y="1230896"/>
                    <a:pt x="2327745" y="1189323"/>
                    <a:pt x="2322673" y="1163875"/>
                  </a:cubicBezTo>
                  <a:cubicBezTo>
                    <a:pt x="2306058" y="1080748"/>
                    <a:pt x="2234508" y="1025150"/>
                    <a:pt x="2147846" y="1019011"/>
                  </a:cubicBezTo>
                  <a:cubicBezTo>
                    <a:pt x="2069737" y="1013466"/>
                    <a:pt x="2008138" y="1021074"/>
                    <a:pt x="1960881" y="1107315"/>
                  </a:cubicBezTo>
                  <a:cubicBezTo>
                    <a:pt x="1917209" y="1187032"/>
                    <a:pt x="1914183" y="1239728"/>
                    <a:pt x="2001282" y="1270456"/>
                  </a:cubicBezTo>
                  <a:cubicBezTo>
                    <a:pt x="2025715" y="1279079"/>
                    <a:pt x="2051582" y="1283592"/>
                    <a:pt x="2078114" y="1297163"/>
                  </a:cubicBezTo>
                  <a:moveTo>
                    <a:pt x="1761969" y="2808011"/>
                  </a:moveTo>
                  <a:cubicBezTo>
                    <a:pt x="1772761" y="2815602"/>
                    <a:pt x="1783552" y="2823191"/>
                    <a:pt x="1794343" y="2830765"/>
                  </a:cubicBezTo>
                  <a:cubicBezTo>
                    <a:pt x="1796791" y="2820533"/>
                    <a:pt x="1799240" y="2810302"/>
                    <a:pt x="1801706" y="2800071"/>
                  </a:cubicBezTo>
                  <a:cubicBezTo>
                    <a:pt x="1787434" y="2800071"/>
                    <a:pt x="1773180" y="2800071"/>
                    <a:pt x="1761969" y="280801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CCAADCA1-7973-5667-0938-C6AC477DCC81}"/>
                </a:ext>
              </a:extLst>
            </p:cNvPr>
            <p:cNvSpPr/>
            <p:nvPr/>
          </p:nvSpPr>
          <p:spPr>
            <a:xfrm flipH="1">
              <a:off x="16286282" y="11341468"/>
              <a:ext cx="3146981" cy="1915126"/>
            </a:xfrm>
            <a:custGeom>
              <a:avLst/>
              <a:gdLst>
                <a:gd name="connsiteX0" fmla="*/ 6268 w 3146981"/>
                <a:gd name="connsiteY0" fmla="*/ 782690 h 1915126"/>
                <a:gd name="connsiteX1" fmla="*/ 138071 w 3146981"/>
                <a:gd name="connsiteY1" fmla="*/ 598946 h 1915126"/>
                <a:gd name="connsiteX2" fmla="*/ 161192 w 3146981"/>
                <a:gd name="connsiteY2" fmla="*/ 702815 h 1915126"/>
                <a:gd name="connsiteX3" fmla="*/ 206474 w 3146981"/>
                <a:gd name="connsiteY3" fmla="*/ 799253 h 1915126"/>
                <a:gd name="connsiteX4" fmla="*/ 272812 w 3146981"/>
                <a:gd name="connsiteY4" fmla="*/ 739526 h 1915126"/>
                <a:gd name="connsiteX5" fmla="*/ 338626 w 3146981"/>
                <a:gd name="connsiteY5" fmla="*/ 722351 h 1915126"/>
                <a:gd name="connsiteX6" fmla="*/ 442620 w 3146981"/>
                <a:gd name="connsiteY6" fmla="*/ 806598 h 1915126"/>
                <a:gd name="connsiteX7" fmla="*/ 385044 w 3146981"/>
                <a:gd name="connsiteY7" fmla="*/ 849377 h 1915126"/>
                <a:gd name="connsiteX8" fmla="*/ 328132 w 3146981"/>
                <a:gd name="connsiteY8" fmla="*/ 892734 h 1915126"/>
                <a:gd name="connsiteX9" fmla="*/ 410894 w 3146981"/>
                <a:gd name="connsiteY9" fmla="*/ 902283 h 1915126"/>
                <a:gd name="connsiteX10" fmla="*/ 558367 w 3146981"/>
                <a:gd name="connsiteY10" fmla="*/ 909996 h 1915126"/>
                <a:gd name="connsiteX11" fmla="*/ 711245 w 3146981"/>
                <a:gd name="connsiteY11" fmla="*/ 898260 h 1915126"/>
                <a:gd name="connsiteX12" fmla="*/ 850114 w 3146981"/>
                <a:gd name="connsiteY12" fmla="*/ 629534 h 1915126"/>
                <a:gd name="connsiteX13" fmla="*/ 862234 w 3146981"/>
                <a:gd name="connsiteY13" fmla="*/ 0 h 1915126"/>
                <a:gd name="connsiteX14" fmla="*/ 926614 w 3146981"/>
                <a:gd name="connsiteY14" fmla="*/ 271612 h 1915126"/>
                <a:gd name="connsiteX15" fmla="*/ 1232282 w 3146981"/>
                <a:gd name="connsiteY15" fmla="*/ 670460 h 1915126"/>
                <a:gd name="connsiteX16" fmla="*/ 1947596 w 3146981"/>
                <a:gd name="connsiteY16" fmla="*/ 1135331 h 1915126"/>
                <a:gd name="connsiteX17" fmla="*/ 2046098 w 3146981"/>
                <a:gd name="connsiteY17" fmla="*/ 1299767 h 1915126"/>
                <a:gd name="connsiteX18" fmla="*/ 2064392 w 3146981"/>
                <a:gd name="connsiteY18" fmla="*/ 1336407 h 1915126"/>
                <a:gd name="connsiteX19" fmla="*/ 2234655 w 3146981"/>
                <a:gd name="connsiteY19" fmla="*/ 1483914 h 1915126"/>
                <a:gd name="connsiteX20" fmla="*/ 2265525 w 3146981"/>
                <a:gd name="connsiteY20" fmla="*/ 1274774 h 1915126"/>
                <a:gd name="connsiteX21" fmla="*/ 2242910 w 3146981"/>
                <a:gd name="connsiteY21" fmla="*/ 1215538 h 1915126"/>
                <a:gd name="connsiteX22" fmla="*/ 2216343 w 3146981"/>
                <a:gd name="connsiteY22" fmla="*/ 1169015 h 1915126"/>
                <a:gd name="connsiteX23" fmla="*/ 1901230 w 3146981"/>
                <a:gd name="connsiteY23" fmla="*/ 966417 h 1915126"/>
                <a:gd name="connsiteX24" fmla="*/ 1781216 w 3146981"/>
                <a:gd name="connsiteY24" fmla="*/ 896634 h 1915126"/>
                <a:gd name="connsiteX25" fmla="*/ 1298568 w 3146981"/>
                <a:gd name="connsiteY25" fmla="*/ 575999 h 1915126"/>
                <a:gd name="connsiteX26" fmla="*/ 1169634 w 3146981"/>
                <a:gd name="connsiteY26" fmla="*/ 413225 h 1915126"/>
                <a:gd name="connsiteX27" fmla="*/ 1046594 w 3146981"/>
                <a:gd name="connsiteY27" fmla="*/ 193853 h 1915126"/>
                <a:gd name="connsiteX28" fmla="*/ 1028632 w 3146981"/>
                <a:gd name="connsiteY28" fmla="*/ 131399 h 1915126"/>
                <a:gd name="connsiteX29" fmla="*/ 1048133 w 3146981"/>
                <a:gd name="connsiteY29" fmla="*/ 115361 h 1915126"/>
                <a:gd name="connsiteX30" fmla="*/ 2276018 w 3146981"/>
                <a:gd name="connsiteY30" fmla="*/ 1102503 h 1915126"/>
                <a:gd name="connsiteX31" fmla="*/ 1847484 w 3146981"/>
                <a:gd name="connsiteY31" fmla="*/ 371617 h 1915126"/>
                <a:gd name="connsiteX32" fmla="*/ 1885787 w 3146981"/>
                <a:gd name="connsiteY32" fmla="*/ 415340 h 1915126"/>
                <a:gd name="connsiteX33" fmla="*/ 2305488 w 3146981"/>
                <a:gd name="connsiteY33" fmla="*/ 993142 h 1915126"/>
                <a:gd name="connsiteX34" fmla="*/ 2383300 w 3146981"/>
                <a:gd name="connsiteY34" fmla="*/ 1023905 h 1915126"/>
                <a:gd name="connsiteX35" fmla="*/ 2524827 w 3146981"/>
                <a:gd name="connsiteY35" fmla="*/ 774610 h 1915126"/>
                <a:gd name="connsiteX36" fmla="*/ 2660688 w 3146981"/>
                <a:gd name="connsiteY36" fmla="*/ 536229 h 1915126"/>
                <a:gd name="connsiteX37" fmla="*/ 2706459 w 3146981"/>
                <a:gd name="connsiteY37" fmla="*/ 489968 h 1915126"/>
                <a:gd name="connsiteX38" fmla="*/ 2683599 w 3146981"/>
                <a:gd name="connsiteY38" fmla="*/ 614056 h 1915126"/>
                <a:gd name="connsiteX39" fmla="*/ 2530652 w 3146981"/>
                <a:gd name="connsiteY39" fmla="*/ 887208 h 1915126"/>
                <a:gd name="connsiteX40" fmla="*/ 2514018 w 3146981"/>
                <a:gd name="connsiteY40" fmla="*/ 951271 h 1915126"/>
                <a:gd name="connsiteX41" fmla="*/ 2540096 w 3146981"/>
                <a:gd name="connsiteY41" fmla="*/ 964686 h 1915126"/>
                <a:gd name="connsiteX42" fmla="*/ 2720608 w 3146981"/>
                <a:gd name="connsiteY42" fmla="*/ 754410 h 1915126"/>
                <a:gd name="connsiteX43" fmla="*/ 2322663 w 3146981"/>
                <a:gd name="connsiteY43" fmla="*/ 1244378 h 1915126"/>
                <a:gd name="connsiteX44" fmla="*/ 2334399 w 3146981"/>
                <a:gd name="connsiteY44" fmla="*/ 1265854 h 1915126"/>
                <a:gd name="connsiteX45" fmla="*/ 2448047 w 3146981"/>
                <a:gd name="connsiteY45" fmla="*/ 1286598 h 1915126"/>
                <a:gd name="connsiteX46" fmla="*/ 2581354 w 3146981"/>
                <a:gd name="connsiteY46" fmla="*/ 1551091 h 1915126"/>
                <a:gd name="connsiteX47" fmla="*/ 2722129 w 3146981"/>
                <a:gd name="connsiteY47" fmla="*/ 1695729 h 1915126"/>
                <a:gd name="connsiteX48" fmla="*/ 2894228 w 3146981"/>
                <a:gd name="connsiteY48" fmla="*/ 1777213 h 1915126"/>
                <a:gd name="connsiteX49" fmla="*/ 2992451 w 3146981"/>
                <a:gd name="connsiteY49" fmla="*/ 1803762 h 1915126"/>
                <a:gd name="connsiteX50" fmla="*/ 2939491 w 3146981"/>
                <a:gd name="connsiteY50" fmla="*/ 1728644 h 1915126"/>
                <a:gd name="connsiteX51" fmla="*/ 2936868 w 3146981"/>
                <a:gd name="connsiteY51" fmla="*/ 1711995 h 1915126"/>
                <a:gd name="connsiteX52" fmla="*/ 2960759 w 3146981"/>
                <a:gd name="connsiteY52" fmla="*/ 1718168 h 1915126"/>
                <a:gd name="connsiteX53" fmla="*/ 3012459 w 3146981"/>
                <a:gd name="connsiteY53" fmla="*/ 1550584 h 1915126"/>
                <a:gd name="connsiteX54" fmla="*/ 3063075 w 3146981"/>
                <a:gd name="connsiteY54" fmla="*/ 1353740 h 1915126"/>
                <a:gd name="connsiteX55" fmla="*/ 3075544 w 3146981"/>
                <a:gd name="connsiteY55" fmla="*/ 1421196 h 1915126"/>
                <a:gd name="connsiteX56" fmla="*/ 3128993 w 3146981"/>
                <a:gd name="connsiteY56" fmla="*/ 1795752 h 1915126"/>
                <a:gd name="connsiteX57" fmla="*/ 3048593 w 3146981"/>
                <a:gd name="connsiteY57" fmla="*/ 1912844 h 1915126"/>
                <a:gd name="connsiteX58" fmla="*/ 2305576 w 3146981"/>
                <a:gd name="connsiteY58" fmla="*/ 1912791 h 1915126"/>
                <a:gd name="connsiteX59" fmla="*/ 356274 w 3146981"/>
                <a:gd name="connsiteY59" fmla="*/ 1915118 h 1915126"/>
                <a:gd name="connsiteX60" fmla="*/ 181044 w 3146981"/>
                <a:gd name="connsiteY60" fmla="*/ 1789298 h 1915126"/>
                <a:gd name="connsiteX61" fmla="*/ 80670 w 3146981"/>
                <a:gd name="connsiteY61" fmla="*/ 1529002 h 1915126"/>
                <a:gd name="connsiteX62" fmla="*/ 1214 w 3146981"/>
                <a:gd name="connsiteY62" fmla="*/ 1158049 h 1915126"/>
                <a:gd name="connsiteX63" fmla="*/ 6268 w 3146981"/>
                <a:gd name="connsiteY63" fmla="*/ 782690 h 1915126"/>
                <a:gd name="connsiteX64" fmla="*/ 765866 w 3146981"/>
                <a:gd name="connsiteY64" fmla="*/ 1387477 h 1915126"/>
                <a:gd name="connsiteX65" fmla="*/ 827552 w 3146981"/>
                <a:gd name="connsiteY65" fmla="*/ 1579511 h 1915126"/>
                <a:gd name="connsiteX66" fmla="*/ 835072 w 3146981"/>
                <a:gd name="connsiteY66" fmla="*/ 953370 h 1915126"/>
                <a:gd name="connsiteX67" fmla="*/ 765866 w 3146981"/>
                <a:gd name="connsiteY67" fmla="*/ 1387477 h 191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46981" h="1915126">
                  <a:moveTo>
                    <a:pt x="6268" y="782690"/>
                  </a:moveTo>
                  <a:cubicBezTo>
                    <a:pt x="46722" y="721529"/>
                    <a:pt x="86039" y="668764"/>
                    <a:pt x="138071" y="598946"/>
                  </a:cubicBezTo>
                  <a:cubicBezTo>
                    <a:pt x="147411" y="642530"/>
                    <a:pt x="150856" y="673905"/>
                    <a:pt x="161192" y="702815"/>
                  </a:cubicBezTo>
                  <a:cubicBezTo>
                    <a:pt x="173103" y="736098"/>
                    <a:pt x="191117" y="767195"/>
                    <a:pt x="206474" y="799253"/>
                  </a:cubicBezTo>
                  <a:cubicBezTo>
                    <a:pt x="228353" y="778965"/>
                    <a:pt x="247977" y="755109"/>
                    <a:pt x="272812" y="739526"/>
                  </a:cubicBezTo>
                  <a:cubicBezTo>
                    <a:pt x="291789" y="727598"/>
                    <a:pt x="324285" y="714096"/>
                    <a:pt x="338626" y="722351"/>
                  </a:cubicBezTo>
                  <a:cubicBezTo>
                    <a:pt x="376789" y="744353"/>
                    <a:pt x="408393" y="777740"/>
                    <a:pt x="442620" y="806598"/>
                  </a:cubicBezTo>
                  <a:cubicBezTo>
                    <a:pt x="423416" y="820852"/>
                    <a:pt x="404178" y="835054"/>
                    <a:pt x="385044" y="849377"/>
                  </a:cubicBezTo>
                  <a:cubicBezTo>
                    <a:pt x="372364" y="858875"/>
                    <a:pt x="359841" y="868563"/>
                    <a:pt x="328132" y="892734"/>
                  </a:cubicBezTo>
                  <a:cubicBezTo>
                    <a:pt x="370195" y="897684"/>
                    <a:pt x="390483" y="900936"/>
                    <a:pt x="410894" y="902283"/>
                  </a:cubicBezTo>
                  <a:cubicBezTo>
                    <a:pt x="460022" y="905536"/>
                    <a:pt x="509221" y="910084"/>
                    <a:pt x="558367" y="909996"/>
                  </a:cubicBezTo>
                  <a:cubicBezTo>
                    <a:pt x="610574" y="909891"/>
                    <a:pt x="681600" y="925527"/>
                    <a:pt x="711245" y="898260"/>
                  </a:cubicBezTo>
                  <a:cubicBezTo>
                    <a:pt x="786504" y="828984"/>
                    <a:pt x="852125" y="746295"/>
                    <a:pt x="850114" y="629534"/>
                  </a:cubicBezTo>
                  <a:cubicBezTo>
                    <a:pt x="846528" y="420361"/>
                    <a:pt x="849099" y="211081"/>
                    <a:pt x="862234" y="0"/>
                  </a:cubicBezTo>
                  <a:cubicBezTo>
                    <a:pt x="884009" y="90491"/>
                    <a:pt x="910279" y="180160"/>
                    <a:pt x="926614" y="271612"/>
                  </a:cubicBezTo>
                  <a:cubicBezTo>
                    <a:pt x="959932" y="458242"/>
                    <a:pt x="1095005" y="571977"/>
                    <a:pt x="1232282" y="670460"/>
                  </a:cubicBezTo>
                  <a:cubicBezTo>
                    <a:pt x="1463095" y="836033"/>
                    <a:pt x="1709070" y="980409"/>
                    <a:pt x="1947596" y="1135331"/>
                  </a:cubicBezTo>
                  <a:cubicBezTo>
                    <a:pt x="2005469" y="1172933"/>
                    <a:pt x="2087321" y="1199622"/>
                    <a:pt x="2046098" y="1299767"/>
                  </a:cubicBezTo>
                  <a:cubicBezTo>
                    <a:pt x="2042582" y="1308267"/>
                    <a:pt x="2054615" y="1327628"/>
                    <a:pt x="2064392" y="1336407"/>
                  </a:cubicBezTo>
                  <a:cubicBezTo>
                    <a:pt x="2118873" y="1385291"/>
                    <a:pt x="2174893" y="1432478"/>
                    <a:pt x="2234655" y="1483914"/>
                  </a:cubicBezTo>
                  <a:cubicBezTo>
                    <a:pt x="2283696" y="1447064"/>
                    <a:pt x="2305331" y="1335324"/>
                    <a:pt x="2265525" y="1274774"/>
                  </a:cubicBezTo>
                  <a:cubicBezTo>
                    <a:pt x="2254191" y="1257530"/>
                    <a:pt x="2251445" y="1234881"/>
                    <a:pt x="2242910" y="1215538"/>
                  </a:cubicBezTo>
                  <a:cubicBezTo>
                    <a:pt x="2235599" y="1198923"/>
                    <a:pt x="2229198" y="1173615"/>
                    <a:pt x="2216343" y="1169015"/>
                  </a:cubicBezTo>
                  <a:cubicBezTo>
                    <a:pt x="2095384" y="1125624"/>
                    <a:pt x="1987560" y="1065793"/>
                    <a:pt x="1901230" y="966417"/>
                  </a:cubicBezTo>
                  <a:cubicBezTo>
                    <a:pt x="1872530" y="933379"/>
                    <a:pt x="1820165" y="921924"/>
                    <a:pt x="1781216" y="896634"/>
                  </a:cubicBezTo>
                  <a:cubicBezTo>
                    <a:pt x="1619191" y="791418"/>
                    <a:pt x="1454857" y="689226"/>
                    <a:pt x="1298568" y="575999"/>
                  </a:cubicBezTo>
                  <a:cubicBezTo>
                    <a:pt x="1244490" y="536805"/>
                    <a:pt x="1207167" y="471430"/>
                    <a:pt x="1169634" y="413225"/>
                  </a:cubicBezTo>
                  <a:cubicBezTo>
                    <a:pt x="1124283" y="342864"/>
                    <a:pt x="1085946" y="267887"/>
                    <a:pt x="1046594" y="193853"/>
                  </a:cubicBezTo>
                  <a:cubicBezTo>
                    <a:pt x="1036642" y="175140"/>
                    <a:pt x="1034403" y="152316"/>
                    <a:pt x="1028632" y="131399"/>
                  </a:cubicBezTo>
                  <a:cubicBezTo>
                    <a:pt x="1035121" y="126047"/>
                    <a:pt x="1041626" y="120713"/>
                    <a:pt x="1048133" y="115361"/>
                  </a:cubicBezTo>
                  <a:cubicBezTo>
                    <a:pt x="1457428" y="444409"/>
                    <a:pt x="1866723" y="773455"/>
                    <a:pt x="2276018" y="1102503"/>
                  </a:cubicBezTo>
                  <a:cubicBezTo>
                    <a:pt x="2087741" y="889428"/>
                    <a:pt x="1932834" y="653215"/>
                    <a:pt x="1847484" y="371617"/>
                  </a:cubicBezTo>
                  <a:cubicBezTo>
                    <a:pt x="1860321" y="386151"/>
                    <a:pt x="1874453" y="399722"/>
                    <a:pt x="1885787" y="415340"/>
                  </a:cubicBezTo>
                  <a:cubicBezTo>
                    <a:pt x="2025495" y="608092"/>
                    <a:pt x="2163926" y="801771"/>
                    <a:pt x="2305488" y="993142"/>
                  </a:cubicBezTo>
                  <a:cubicBezTo>
                    <a:pt x="2320092" y="1012887"/>
                    <a:pt x="2352641" y="1019376"/>
                    <a:pt x="2383300" y="1023905"/>
                  </a:cubicBezTo>
                  <a:cubicBezTo>
                    <a:pt x="2433024" y="936370"/>
                    <a:pt x="2476328" y="856950"/>
                    <a:pt x="2524827" y="774610"/>
                  </a:cubicBezTo>
                  <a:cubicBezTo>
                    <a:pt x="2572819" y="694823"/>
                    <a:pt x="2615617" y="617974"/>
                    <a:pt x="2660688" y="536229"/>
                  </a:cubicBezTo>
                  <a:cubicBezTo>
                    <a:pt x="2677093" y="514926"/>
                    <a:pt x="2691242" y="498538"/>
                    <a:pt x="2706459" y="489968"/>
                  </a:cubicBezTo>
                  <a:cubicBezTo>
                    <a:pt x="2700074" y="536805"/>
                    <a:pt x="2700862" y="580022"/>
                    <a:pt x="2683599" y="614056"/>
                  </a:cubicBezTo>
                  <a:cubicBezTo>
                    <a:pt x="2636447" y="707048"/>
                    <a:pt x="2580812" y="795684"/>
                    <a:pt x="2530652" y="887208"/>
                  </a:cubicBezTo>
                  <a:cubicBezTo>
                    <a:pt x="2520367" y="905974"/>
                    <a:pt x="2519318" y="929794"/>
                    <a:pt x="2514018" y="951271"/>
                  </a:cubicBezTo>
                  <a:cubicBezTo>
                    <a:pt x="2522711" y="955749"/>
                    <a:pt x="2531404" y="960209"/>
                    <a:pt x="2540096" y="964686"/>
                  </a:cubicBezTo>
                  <a:cubicBezTo>
                    <a:pt x="2600278" y="894588"/>
                    <a:pt x="2660443" y="824490"/>
                    <a:pt x="2720608" y="754410"/>
                  </a:cubicBezTo>
                  <a:cubicBezTo>
                    <a:pt x="2677530" y="989381"/>
                    <a:pt x="2542807" y="1150512"/>
                    <a:pt x="2322663" y="1244378"/>
                  </a:cubicBezTo>
                  <a:cubicBezTo>
                    <a:pt x="2326581" y="1251531"/>
                    <a:pt x="2330481" y="1258684"/>
                    <a:pt x="2334399" y="1265854"/>
                  </a:cubicBezTo>
                  <a:cubicBezTo>
                    <a:pt x="2376444" y="1273516"/>
                    <a:pt x="2418489" y="1281193"/>
                    <a:pt x="2448047" y="1286598"/>
                  </a:cubicBezTo>
                  <a:cubicBezTo>
                    <a:pt x="2492576" y="1376843"/>
                    <a:pt x="2529619" y="1468575"/>
                    <a:pt x="2581354" y="1551091"/>
                  </a:cubicBezTo>
                  <a:cubicBezTo>
                    <a:pt x="2617348" y="1608526"/>
                    <a:pt x="2667614" y="1685830"/>
                    <a:pt x="2722129" y="1695729"/>
                  </a:cubicBezTo>
                  <a:cubicBezTo>
                    <a:pt x="2793155" y="1708619"/>
                    <a:pt x="2837194" y="1750558"/>
                    <a:pt x="2894228" y="1777213"/>
                  </a:cubicBezTo>
                  <a:cubicBezTo>
                    <a:pt x="2924485" y="1791361"/>
                    <a:pt x="2959553" y="1795245"/>
                    <a:pt x="2992451" y="1803762"/>
                  </a:cubicBezTo>
                  <a:cubicBezTo>
                    <a:pt x="2974698" y="1778786"/>
                    <a:pt x="2956649" y="1754022"/>
                    <a:pt x="2939491" y="1728644"/>
                  </a:cubicBezTo>
                  <a:cubicBezTo>
                    <a:pt x="2936641" y="1724447"/>
                    <a:pt x="2937638" y="1717608"/>
                    <a:pt x="2936868" y="1711995"/>
                  </a:cubicBezTo>
                  <a:cubicBezTo>
                    <a:pt x="2944826" y="1714058"/>
                    <a:pt x="2952784" y="1716104"/>
                    <a:pt x="2960759" y="1718168"/>
                  </a:cubicBezTo>
                  <a:cubicBezTo>
                    <a:pt x="2978092" y="1662324"/>
                    <a:pt x="2996736" y="1606865"/>
                    <a:pt x="3012459" y="1550584"/>
                  </a:cubicBezTo>
                  <a:cubicBezTo>
                    <a:pt x="3030666" y="1485330"/>
                    <a:pt x="3046319" y="1419378"/>
                    <a:pt x="3063075" y="1353740"/>
                  </a:cubicBezTo>
                  <a:cubicBezTo>
                    <a:pt x="3067587" y="1376267"/>
                    <a:pt x="3078500" y="1399685"/>
                    <a:pt x="3075544" y="1421196"/>
                  </a:cubicBezTo>
                  <a:cubicBezTo>
                    <a:pt x="3057705" y="1551529"/>
                    <a:pt x="3077818" y="1674479"/>
                    <a:pt x="3128993" y="1795752"/>
                  </a:cubicBezTo>
                  <a:cubicBezTo>
                    <a:pt x="3167086" y="1886032"/>
                    <a:pt x="3146675" y="1912406"/>
                    <a:pt x="3048593" y="1912844"/>
                  </a:cubicBezTo>
                  <a:cubicBezTo>
                    <a:pt x="2800921" y="1913946"/>
                    <a:pt x="2553248" y="1912791"/>
                    <a:pt x="2305576" y="1912791"/>
                  </a:cubicBezTo>
                  <a:cubicBezTo>
                    <a:pt x="1655797" y="1912791"/>
                    <a:pt x="1006018" y="1910938"/>
                    <a:pt x="356274" y="1915118"/>
                  </a:cubicBezTo>
                  <a:cubicBezTo>
                    <a:pt x="257404" y="1915747"/>
                    <a:pt x="207681" y="1883181"/>
                    <a:pt x="181044" y="1789298"/>
                  </a:cubicBezTo>
                  <a:cubicBezTo>
                    <a:pt x="155736" y="1700154"/>
                    <a:pt x="119865" y="1613197"/>
                    <a:pt x="80670" y="1529002"/>
                  </a:cubicBezTo>
                  <a:cubicBezTo>
                    <a:pt x="25577" y="1410616"/>
                    <a:pt x="-6814" y="1290532"/>
                    <a:pt x="1214" y="1158049"/>
                  </a:cubicBezTo>
                  <a:cubicBezTo>
                    <a:pt x="8594" y="1036096"/>
                    <a:pt x="4292" y="913424"/>
                    <a:pt x="6268" y="782690"/>
                  </a:cubicBezTo>
                  <a:moveTo>
                    <a:pt x="765866" y="1387477"/>
                  </a:moveTo>
                  <a:cubicBezTo>
                    <a:pt x="786434" y="1451488"/>
                    <a:pt x="807002" y="1515500"/>
                    <a:pt x="827552" y="1579511"/>
                  </a:cubicBezTo>
                  <a:cubicBezTo>
                    <a:pt x="847700" y="1376563"/>
                    <a:pt x="924148" y="1177061"/>
                    <a:pt x="835072" y="953370"/>
                  </a:cubicBezTo>
                  <a:cubicBezTo>
                    <a:pt x="796245" y="1106054"/>
                    <a:pt x="716142" y="1228059"/>
                    <a:pt x="765866" y="138747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643DF096-DEC5-B3ED-FCA6-9DCDB14CFE22}"/>
                </a:ext>
              </a:extLst>
            </p:cNvPr>
            <p:cNvSpPr/>
            <p:nvPr/>
          </p:nvSpPr>
          <p:spPr>
            <a:xfrm flipH="1">
              <a:off x="15729610" y="10193405"/>
              <a:ext cx="1380990" cy="2951824"/>
            </a:xfrm>
            <a:custGeom>
              <a:avLst/>
              <a:gdLst>
                <a:gd name="connsiteX0" fmla="*/ 740585 w 1380990"/>
                <a:gd name="connsiteY0" fmla="*/ 2493723 h 2951824"/>
                <a:gd name="connsiteX1" fmla="*/ 689795 w 1380990"/>
                <a:gd name="connsiteY1" fmla="*/ 2698647 h 2951824"/>
                <a:gd name="connsiteX2" fmla="*/ 638096 w 1380990"/>
                <a:gd name="connsiteY2" fmla="*/ 2866231 h 2951824"/>
                <a:gd name="connsiteX3" fmla="*/ 614205 w 1380990"/>
                <a:gd name="connsiteY3" fmla="*/ 2860058 h 2951824"/>
                <a:gd name="connsiteX4" fmla="*/ 616828 w 1380990"/>
                <a:gd name="connsiteY4" fmla="*/ 2876707 h 2951824"/>
                <a:gd name="connsiteX5" fmla="*/ 669787 w 1380990"/>
                <a:gd name="connsiteY5" fmla="*/ 2951825 h 2951824"/>
                <a:gd name="connsiteX6" fmla="*/ 571565 w 1380990"/>
                <a:gd name="connsiteY6" fmla="*/ 2925276 h 2951824"/>
                <a:gd name="connsiteX7" fmla="*/ 399466 w 1380990"/>
                <a:gd name="connsiteY7" fmla="*/ 2843792 h 2951824"/>
                <a:gd name="connsiteX8" fmla="*/ 258691 w 1380990"/>
                <a:gd name="connsiteY8" fmla="*/ 2699154 h 2951824"/>
                <a:gd name="connsiteX9" fmla="*/ 125384 w 1380990"/>
                <a:gd name="connsiteY9" fmla="*/ 2434661 h 2951824"/>
                <a:gd name="connsiteX10" fmla="*/ 11735 w 1380990"/>
                <a:gd name="connsiteY10" fmla="*/ 2413917 h 2951824"/>
                <a:gd name="connsiteX11" fmla="*/ 0 w 1380990"/>
                <a:gd name="connsiteY11" fmla="*/ 2392441 h 2951824"/>
                <a:gd name="connsiteX12" fmla="*/ 397944 w 1380990"/>
                <a:gd name="connsiteY12" fmla="*/ 1902472 h 2951824"/>
                <a:gd name="connsiteX13" fmla="*/ 217432 w 1380990"/>
                <a:gd name="connsiteY13" fmla="*/ 2112749 h 2951824"/>
                <a:gd name="connsiteX14" fmla="*/ 191355 w 1380990"/>
                <a:gd name="connsiteY14" fmla="*/ 2099334 h 2951824"/>
                <a:gd name="connsiteX15" fmla="*/ 207988 w 1380990"/>
                <a:gd name="connsiteY15" fmla="*/ 2035270 h 2951824"/>
                <a:gd name="connsiteX16" fmla="*/ 360936 w 1380990"/>
                <a:gd name="connsiteY16" fmla="*/ 1762119 h 2951824"/>
                <a:gd name="connsiteX17" fmla="*/ 385596 w 1380990"/>
                <a:gd name="connsiteY17" fmla="*/ 1632593 h 2951824"/>
                <a:gd name="connsiteX18" fmla="*/ 509021 w 1380990"/>
                <a:gd name="connsiteY18" fmla="*/ 786468 h 2951824"/>
                <a:gd name="connsiteX19" fmla="*/ 505961 w 1380990"/>
                <a:gd name="connsiteY19" fmla="*/ 751996 h 2951824"/>
                <a:gd name="connsiteX20" fmla="*/ 376047 w 1380990"/>
                <a:gd name="connsiteY20" fmla="*/ 439949 h 2951824"/>
                <a:gd name="connsiteX21" fmla="*/ 321724 w 1380990"/>
                <a:gd name="connsiteY21" fmla="*/ 354442 h 2951824"/>
                <a:gd name="connsiteX22" fmla="*/ 201622 w 1380990"/>
                <a:gd name="connsiteY22" fmla="*/ 0 h 2951824"/>
                <a:gd name="connsiteX23" fmla="*/ 813378 w 1380990"/>
                <a:gd name="connsiteY23" fmla="*/ 301134 h 2951824"/>
                <a:gd name="connsiteX24" fmla="*/ 1072208 w 1380990"/>
                <a:gd name="connsiteY24" fmla="*/ 615718 h 2951824"/>
                <a:gd name="connsiteX25" fmla="*/ 1229284 w 1380990"/>
                <a:gd name="connsiteY25" fmla="*/ 1238502 h 2951824"/>
                <a:gd name="connsiteX26" fmla="*/ 1329973 w 1380990"/>
                <a:gd name="connsiteY26" fmla="*/ 1580701 h 2951824"/>
                <a:gd name="connsiteX27" fmla="*/ 1380990 w 1380990"/>
                <a:gd name="connsiteY27" fmla="*/ 1783474 h 2951824"/>
                <a:gd name="connsiteX28" fmla="*/ 1149111 w 1380990"/>
                <a:gd name="connsiteY28" fmla="*/ 1889058 h 2951824"/>
                <a:gd name="connsiteX29" fmla="*/ 1080832 w 1380990"/>
                <a:gd name="connsiteY29" fmla="*/ 1802206 h 2951824"/>
                <a:gd name="connsiteX30" fmla="*/ 1071440 w 1380990"/>
                <a:gd name="connsiteY30" fmla="*/ 1555761 h 2951824"/>
                <a:gd name="connsiteX31" fmla="*/ 1021069 w 1380990"/>
                <a:gd name="connsiteY31" fmla="*/ 1485103 h 2951824"/>
                <a:gd name="connsiteX32" fmla="*/ 969422 w 1380990"/>
                <a:gd name="connsiteY32" fmla="*/ 1548608 h 2951824"/>
                <a:gd name="connsiteX33" fmla="*/ 954486 w 1380990"/>
                <a:gd name="connsiteY33" fmla="*/ 1589358 h 2951824"/>
                <a:gd name="connsiteX34" fmla="*/ 770458 w 1380990"/>
                <a:gd name="connsiteY34" fmla="*/ 2038978 h 2951824"/>
                <a:gd name="connsiteX35" fmla="*/ 738994 w 1380990"/>
                <a:gd name="connsiteY35" fmla="*/ 2290967 h 2951824"/>
                <a:gd name="connsiteX36" fmla="*/ 740585 w 1380990"/>
                <a:gd name="connsiteY36" fmla="*/ 2493723 h 2951824"/>
                <a:gd name="connsiteX37" fmla="*/ 1023377 w 1380990"/>
                <a:gd name="connsiteY37" fmla="*/ 1399142 h 2951824"/>
                <a:gd name="connsiteX38" fmla="*/ 1017519 w 1380990"/>
                <a:gd name="connsiteY38" fmla="*/ 1400069 h 2951824"/>
                <a:gd name="connsiteX39" fmla="*/ 1023377 w 1380990"/>
                <a:gd name="connsiteY39" fmla="*/ 1399142 h 295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80990" h="2951824">
                  <a:moveTo>
                    <a:pt x="740585" y="2493723"/>
                  </a:moveTo>
                  <a:cubicBezTo>
                    <a:pt x="723656" y="2567440"/>
                    <a:pt x="708002" y="2633393"/>
                    <a:pt x="689795" y="2698647"/>
                  </a:cubicBezTo>
                  <a:cubicBezTo>
                    <a:pt x="674072" y="2754928"/>
                    <a:pt x="655428" y="2810387"/>
                    <a:pt x="638096" y="2866231"/>
                  </a:cubicBezTo>
                  <a:cubicBezTo>
                    <a:pt x="630120" y="2864167"/>
                    <a:pt x="622162" y="2862121"/>
                    <a:pt x="614205" y="2860058"/>
                  </a:cubicBezTo>
                  <a:cubicBezTo>
                    <a:pt x="614974" y="2865671"/>
                    <a:pt x="613977" y="2872510"/>
                    <a:pt x="616828" y="2876707"/>
                  </a:cubicBezTo>
                  <a:cubicBezTo>
                    <a:pt x="633986" y="2902085"/>
                    <a:pt x="652035" y="2926849"/>
                    <a:pt x="669787" y="2951825"/>
                  </a:cubicBezTo>
                  <a:cubicBezTo>
                    <a:pt x="636889" y="2943308"/>
                    <a:pt x="601822" y="2939424"/>
                    <a:pt x="571565" y="2925276"/>
                  </a:cubicBezTo>
                  <a:cubicBezTo>
                    <a:pt x="514530" y="2898621"/>
                    <a:pt x="470492" y="2856682"/>
                    <a:pt x="399466" y="2843792"/>
                  </a:cubicBezTo>
                  <a:cubicBezTo>
                    <a:pt x="344950" y="2833893"/>
                    <a:pt x="294685" y="2756589"/>
                    <a:pt x="258691" y="2699154"/>
                  </a:cubicBezTo>
                  <a:cubicBezTo>
                    <a:pt x="206956" y="2616638"/>
                    <a:pt x="169913" y="2524906"/>
                    <a:pt x="125384" y="2434661"/>
                  </a:cubicBezTo>
                  <a:cubicBezTo>
                    <a:pt x="95826" y="2429256"/>
                    <a:pt x="53781" y="2421579"/>
                    <a:pt x="11735" y="2413917"/>
                  </a:cubicBezTo>
                  <a:cubicBezTo>
                    <a:pt x="7818" y="2406747"/>
                    <a:pt x="3918" y="2399594"/>
                    <a:pt x="0" y="2392441"/>
                  </a:cubicBezTo>
                  <a:cubicBezTo>
                    <a:pt x="220143" y="2298575"/>
                    <a:pt x="354867" y="2137444"/>
                    <a:pt x="397944" y="1902472"/>
                  </a:cubicBezTo>
                  <a:cubicBezTo>
                    <a:pt x="337779" y="1972553"/>
                    <a:pt x="277615" y="2042651"/>
                    <a:pt x="217432" y="2112749"/>
                  </a:cubicBezTo>
                  <a:cubicBezTo>
                    <a:pt x="208740" y="2108272"/>
                    <a:pt x="200048" y="2103812"/>
                    <a:pt x="191355" y="2099334"/>
                  </a:cubicBezTo>
                  <a:cubicBezTo>
                    <a:pt x="196655" y="2077857"/>
                    <a:pt x="197704" y="2054037"/>
                    <a:pt x="207988" y="2035270"/>
                  </a:cubicBezTo>
                  <a:cubicBezTo>
                    <a:pt x="258148" y="1943747"/>
                    <a:pt x="313783" y="1855111"/>
                    <a:pt x="360936" y="1762119"/>
                  </a:cubicBezTo>
                  <a:cubicBezTo>
                    <a:pt x="378198" y="1728085"/>
                    <a:pt x="377411" y="1684868"/>
                    <a:pt x="385596" y="1632593"/>
                  </a:cubicBezTo>
                  <a:cubicBezTo>
                    <a:pt x="503740" y="1353005"/>
                    <a:pt x="620589" y="1086658"/>
                    <a:pt x="509021" y="786468"/>
                  </a:cubicBezTo>
                  <a:cubicBezTo>
                    <a:pt x="505139" y="776027"/>
                    <a:pt x="510141" y="762175"/>
                    <a:pt x="505961" y="751996"/>
                  </a:cubicBezTo>
                  <a:cubicBezTo>
                    <a:pt x="464038" y="649823"/>
                    <a:pt x="421065" y="548086"/>
                    <a:pt x="376047" y="439949"/>
                  </a:cubicBezTo>
                  <a:cubicBezTo>
                    <a:pt x="356616" y="407033"/>
                    <a:pt x="343516" y="376427"/>
                    <a:pt x="321724" y="354442"/>
                  </a:cubicBezTo>
                  <a:cubicBezTo>
                    <a:pt x="223414" y="255329"/>
                    <a:pt x="198386" y="132781"/>
                    <a:pt x="201622" y="0"/>
                  </a:cubicBezTo>
                  <a:cubicBezTo>
                    <a:pt x="384407" y="143291"/>
                    <a:pt x="593532" y="233188"/>
                    <a:pt x="813378" y="301134"/>
                  </a:cubicBezTo>
                  <a:cubicBezTo>
                    <a:pt x="968774" y="349160"/>
                    <a:pt x="1032245" y="478059"/>
                    <a:pt x="1072208" y="615718"/>
                  </a:cubicBezTo>
                  <a:cubicBezTo>
                    <a:pt x="1131849" y="821184"/>
                    <a:pt x="1175363" y="1031286"/>
                    <a:pt x="1229284" y="1238502"/>
                  </a:cubicBezTo>
                  <a:cubicBezTo>
                    <a:pt x="1259209" y="1353512"/>
                    <a:pt x="1296865" y="1466495"/>
                    <a:pt x="1329973" y="1580701"/>
                  </a:cubicBezTo>
                  <a:cubicBezTo>
                    <a:pt x="1348669" y="1645167"/>
                    <a:pt x="1365215" y="1710245"/>
                    <a:pt x="1380990" y="1783474"/>
                  </a:cubicBezTo>
                  <a:cubicBezTo>
                    <a:pt x="1327472" y="1883408"/>
                    <a:pt x="1245393" y="1900898"/>
                    <a:pt x="1149111" y="1889058"/>
                  </a:cubicBezTo>
                  <a:cubicBezTo>
                    <a:pt x="1094683" y="1882377"/>
                    <a:pt x="1077701" y="1858714"/>
                    <a:pt x="1080832" y="1802206"/>
                  </a:cubicBezTo>
                  <a:cubicBezTo>
                    <a:pt x="1085344" y="1720354"/>
                    <a:pt x="1080569" y="1637349"/>
                    <a:pt x="1071440" y="1555761"/>
                  </a:cubicBezTo>
                  <a:cubicBezTo>
                    <a:pt x="1068624" y="1530646"/>
                    <a:pt x="1038628" y="1508575"/>
                    <a:pt x="1021069" y="1485103"/>
                  </a:cubicBezTo>
                  <a:cubicBezTo>
                    <a:pt x="1003667" y="1506143"/>
                    <a:pt x="984899" y="1526238"/>
                    <a:pt x="969422" y="1548608"/>
                  </a:cubicBezTo>
                  <a:cubicBezTo>
                    <a:pt x="961447" y="1560115"/>
                    <a:pt x="959749" y="1575821"/>
                    <a:pt x="954486" y="1589358"/>
                  </a:cubicBezTo>
                  <a:cubicBezTo>
                    <a:pt x="895545" y="1740765"/>
                    <a:pt x="856717" y="1905166"/>
                    <a:pt x="770458" y="2038978"/>
                  </a:cubicBezTo>
                  <a:cubicBezTo>
                    <a:pt x="710573" y="2131865"/>
                    <a:pt x="702843" y="2200860"/>
                    <a:pt x="738994" y="2290967"/>
                  </a:cubicBezTo>
                  <a:cubicBezTo>
                    <a:pt x="739571" y="2355852"/>
                    <a:pt x="740166" y="2420756"/>
                    <a:pt x="740585" y="2493723"/>
                  </a:cubicBezTo>
                  <a:moveTo>
                    <a:pt x="1023377" y="1399142"/>
                  </a:moveTo>
                  <a:cubicBezTo>
                    <a:pt x="1023377" y="1399142"/>
                    <a:pt x="1017519" y="1400069"/>
                    <a:pt x="1017519" y="1400069"/>
                  </a:cubicBezTo>
                  <a:cubicBezTo>
                    <a:pt x="1017519" y="1400069"/>
                    <a:pt x="1023220" y="1401573"/>
                    <a:pt x="1023377" y="139914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43F9F000-B13D-8089-7293-738FCB0609C6}"/>
                </a:ext>
              </a:extLst>
            </p:cNvPr>
            <p:cNvSpPr/>
            <p:nvPr/>
          </p:nvSpPr>
          <p:spPr>
            <a:xfrm flipH="1">
              <a:off x="16619290" y="10019893"/>
              <a:ext cx="1193746" cy="1954624"/>
            </a:xfrm>
            <a:custGeom>
              <a:avLst/>
              <a:gdLst>
                <a:gd name="connsiteX0" fmla="*/ 902781 w 1193746"/>
                <a:gd name="connsiteY0" fmla="*/ 168983 h 1954624"/>
                <a:gd name="connsiteX1" fmla="*/ 1024160 w 1193746"/>
                <a:gd name="connsiteY1" fmla="*/ 527955 h 1954624"/>
                <a:gd name="connsiteX2" fmla="*/ 1076455 w 1193746"/>
                <a:gd name="connsiteY2" fmla="*/ 618900 h 1954624"/>
                <a:gd name="connsiteX3" fmla="*/ 1152553 w 1193746"/>
                <a:gd name="connsiteY3" fmla="*/ 948524 h 1954624"/>
                <a:gd name="connsiteX4" fmla="*/ 1192972 w 1193746"/>
                <a:gd name="connsiteY4" fmla="*/ 1324304 h 1954624"/>
                <a:gd name="connsiteX5" fmla="*/ 1090779 w 1193746"/>
                <a:gd name="connsiteY5" fmla="*/ 1640181 h 1954624"/>
                <a:gd name="connsiteX6" fmla="*/ 1076507 w 1193746"/>
                <a:gd name="connsiteY6" fmla="*/ 1702585 h 1954624"/>
                <a:gd name="connsiteX7" fmla="*/ 978267 w 1193746"/>
                <a:gd name="connsiteY7" fmla="*/ 1817176 h 1954624"/>
                <a:gd name="connsiteX8" fmla="*/ 914342 w 1193746"/>
                <a:gd name="connsiteY8" fmla="*/ 1393142 h 1954624"/>
                <a:gd name="connsiteX9" fmla="*/ 826824 w 1193746"/>
                <a:gd name="connsiteY9" fmla="*/ 975808 h 1954624"/>
                <a:gd name="connsiteX10" fmla="*/ 685209 w 1193746"/>
                <a:gd name="connsiteY10" fmla="*/ 592002 h 1954624"/>
                <a:gd name="connsiteX11" fmla="*/ 736017 w 1193746"/>
                <a:gd name="connsiteY11" fmla="*/ 555711 h 1954624"/>
                <a:gd name="connsiteX12" fmla="*/ 781227 w 1193746"/>
                <a:gd name="connsiteY12" fmla="*/ 675899 h 1954624"/>
                <a:gd name="connsiteX13" fmla="*/ 823168 w 1193746"/>
                <a:gd name="connsiteY13" fmla="*/ 632384 h 1954624"/>
                <a:gd name="connsiteX14" fmla="*/ 652276 w 1193746"/>
                <a:gd name="connsiteY14" fmla="*/ 477183 h 1954624"/>
                <a:gd name="connsiteX15" fmla="*/ 478008 w 1193746"/>
                <a:gd name="connsiteY15" fmla="*/ 502123 h 1954624"/>
                <a:gd name="connsiteX16" fmla="*/ 413488 w 1193746"/>
                <a:gd name="connsiteY16" fmla="*/ 555955 h 1954624"/>
                <a:gd name="connsiteX17" fmla="*/ 480229 w 1193746"/>
                <a:gd name="connsiteY17" fmla="*/ 628852 h 1954624"/>
                <a:gd name="connsiteX18" fmla="*/ 535374 w 1193746"/>
                <a:gd name="connsiteY18" fmla="*/ 747115 h 1954624"/>
                <a:gd name="connsiteX19" fmla="*/ 537088 w 1193746"/>
                <a:gd name="connsiteY19" fmla="*/ 1012554 h 1954624"/>
                <a:gd name="connsiteX20" fmla="*/ 598110 w 1193746"/>
                <a:gd name="connsiteY20" fmla="*/ 1458728 h 1954624"/>
                <a:gd name="connsiteX21" fmla="*/ 578050 w 1193746"/>
                <a:gd name="connsiteY21" fmla="*/ 1954625 h 1954624"/>
                <a:gd name="connsiteX22" fmla="*/ 89473 w 1193746"/>
                <a:gd name="connsiteY22" fmla="*/ 625826 h 1954624"/>
                <a:gd name="connsiteX23" fmla="*/ 1814 w 1193746"/>
                <a:gd name="connsiteY23" fmla="*/ 145897 h 1954624"/>
                <a:gd name="connsiteX24" fmla="*/ 15737 w 1193746"/>
                <a:gd name="connsiteY24" fmla="*/ 0 h 1954624"/>
                <a:gd name="connsiteX25" fmla="*/ 301519 w 1193746"/>
                <a:gd name="connsiteY25" fmla="*/ 339681 h 1954624"/>
                <a:gd name="connsiteX26" fmla="*/ 728636 w 1193746"/>
                <a:gd name="connsiteY26" fmla="*/ 333052 h 1954624"/>
                <a:gd name="connsiteX27" fmla="*/ 895279 w 1193746"/>
                <a:gd name="connsiteY27" fmla="*/ 153330 h 1954624"/>
                <a:gd name="connsiteX28" fmla="*/ 902781 w 1193746"/>
                <a:gd name="connsiteY28" fmla="*/ 168983 h 195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93746" h="1954624">
                  <a:moveTo>
                    <a:pt x="902781" y="168983"/>
                  </a:moveTo>
                  <a:cubicBezTo>
                    <a:pt x="900823" y="306294"/>
                    <a:pt x="925850" y="428842"/>
                    <a:pt x="1024160" y="527955"/>
                  </a:cubicBezTo>
                  <a:cubicBezTo>
                    <a:pt x="1045953" y="549939"/>
                    <a:pt x="1059052" y="580546"/>
                    <a:pt x="1076455" y="618900"/>
                  </a:cubicBezTo>
                  <a:cubicBezTo>
                    <a:pt x="1100958" y="737006"/>
                    <a:pt x="1112466" y="848502"/>
                    <a:pt x="1152553" y="948524"/>
                  </a:cubicBezTo>
                  <a:cubicBezTo>
                    <a:pt x="1202381" y="1072857"/>
                    <a:pt x="1193129" y="1198817"/>
                    <a:pt x="1192972" y="1324304"/>
                  </a:cubicBezTo>
                  <a:cubicBezTo>
                    <a:pt x="1192832" y="1437374"/>
                    <a:pt x="1177091" y="1551021"/>
                    <a:pt x="1090779" y="1640181"/>
                  </a:cubicBezTo>
                  <a:cubicBezTo>
                    <a:pt x="1077854" y="1653544"/>
                    <a:pt x="1073027" y="1682803"/>
                    <a:pt x="1076507" y="1702585"/>
                  </a:cubicBezTo>
                  <a:cubicBezTo>
                    <a:pt x="1088628" y="1771283"/>
                    <a:pt x="1048314" y="1793915"/>
                    <a:pt x="978267" y="1817176"/>
                  </a:cubicBezTo>
                  <a:cubicBezTo>
                    <a:pt x="956527" y="1671033"/>
                    <a:pt x="938898" y="1531468"/>
                    <a:pt x="914342" y="1393142"/>
                  </a:cubicBezTo>
                  <a:cubicBezTo>
                    <a:pt x="889489" y="1253174"/>
                    <a:pt x="865791" y="1112156"/>
                    <a:pt x="826824" y="975808"/>
                  </a:cubicBezTo>
                  <a:cubicBezTo>
                    <a:pt x="789465" y="845057"/>
                    <a:pt x="733184" y="719710"/>
                    <a:pt x="685209" y="592002"/>
                  </a:cubicBezTo>
                  <a:cubicBezTo>
                    <a:pt x="702139" y="579899"/>
                    <a:pt x="719087" y="567796"/>
                    <a:pt x="736017" y="555711"/>
                  </a:cubicBezTo>
                  <a:cubicBezTo>
                    <a:pt x="751093" y="595780"/>
                    <a:pt x="766169" y="635830"/>
                    <a:pt x="781227" y="675899"/>
                  </a:cubicBezTo>
                  <a:cubicBezTo>
                    <a:pt x="795220" y="661399"/>
                    <a:pt x="809194" y="646901"/>
                    <a:pt x="823168" y="632384"/>
                  </a:cubicBezTo>
                  <a:cubicBezTo>
                    <a:pt x="767166" y="578622"/>
                    <a:pt x="718912" y="508105"/>
                    <a:pt x="652276" y="477183"/>
                  </a:cubicBezTo>
                  <a:cubicBezTo>
                    <a:pt x="610685" y="457892"/>
                    <a:pt x="529043" y="418190"/>
                    <a:pt x="478008" y="502123"/>
                  </a:cubicBezTo>
                  <a:cubicBezTo>
                    <a:pt x="454344" y="522445"/>
                    <a:pt x="435001" y="538309"/>
                    <a:pt x="413488" y="555955"/>
                  </a:cubicBezTo>
                  <a:cubicBezTo>
                    <a:pt x="438429" y="582575"/>
                    <a:pt x="464104" y="602758"/>
                    <a:pt x="480229" y="628852"/>
                  </a:cubicBezTo>
                  <a:cubicBezTo>
                    <a:pt x="503141" y="665930"/>
                    <a:pt x="531352" y="706120"/>
                    <a:pt x="535374" y="747115"/>
                  </a:cubicBezTo>
                  <a:cubicBezTo>
                    <a:pt x="543735" y="832552"/>
                    <a:pt x="537718" y="919388"/>
                    <a:pt x="537088" y="1012554"/>
                  </a:cubicBezTo>
                  <a:cubicBezTo>
                    <a:pt x="557622" y="1165832"/>
                    <a:pt x="584765" y="1311659"/>
                    <a:pt x="598110" y="1458728"/>
                  </a:cubicBezTo>
                  <a:cubicBezTo>
                    <a:pt x="613116" y="1624109"/>
                    <a:pt x="669311" y="1792953"/>
                    <a:pt x="578050" y="1954625"/>
                  </a:cubicBezTo>
                  <a:cubicBezTo>
                    <a:pt x="377879" y="1525398"/>
                    <a:pt x="181259" y="1094807"/>
                    <a:pt x="89473" y="625826"/>
                  </a:cubicBezTo>
                  <a:cubicBezTo>
                    <a:pt x="58254" y="466217"/>
                    <a:pt x="26825" y="306521"/>
                    <a:pt x="1814" y="145897"/>
                  </a:cubicBezTo>
                  <a:cubicBezTo>
                    <a:pt x="-5234" y="100652"/>
                    <a:pt x="10140" y="51926"/>
                    <a:pt x="15737" y="0"/>
                  </a:cubicBezTo>
                  <a:cubicBezTo>
                    <a:pt x="117037" y="121096"/>
                    <a:pt x="205413" y="233904"/>
                    <a:pt x="301519" y="339681"/>
                  </a:cubicBezTo>
                  <a:cubicBezTo>
                    <a:pt x="403309" y="451719"/>
                    <a:pt x="628192" y="445142"/>
                    <a:pt x="728636" y="333052"/>
                  </a:cubicBezTo>
                  <a:cubicBezTo>
                    <a:pt x="782504" y="272940"/>
                    <a:pt x="835569" y="212112"/>
                    <a:pt x="895279" y="153330"/>
                  </a:cubicBezTo>
                  <a:cubicBezTo>
                    <a:pt x="901539" y="158192"/>
                    <a:pt x="901522" y="161340"/>
                    <a:pt x="902781" y="168983"/>
                  </a:cubicBezTo>
                  <a:close/>
                </a:path>
              </a:pathLst>
            </a:custGeom>
            <a:solidFill>
              <a:srgbClr val="ACA4A0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75FD6434-CF09-EECB-2773-26E5F26440ED}"/>
                </a:ext>
              </a:extLst>
            </p:cNvPr>
            <p:cNvSpPr/>
            <p:nvPr/>
          </p:nvSpPr>
          <p:spPr>
            <a:xfrm flipH="1">
              <a:off x="15496268" y="11678508"/>
              <a:ext cx="896035" cy="1575772"/>
            </a:xfrm>
            <a:custGeom>
              <a:avLst/>
              <a:gdLst>
                <a:gd name="connsiteX0" fmla="*/ 25927 w 896035"/>
                <a:gd name="connsiteY0" fmla="*/ 804412 h 1575772"/>
                <a:gd name="connsiteX1" fmla="*/ 52162 w 896035"/>
                <a:gd name="connsiteY1" fmla="*/ 553875 h 1575772"/>
                <a:gd name="connsiteX2" fmla="*/ 236189 w 896035"/>
                <a:gd name="connsiteY2" fmla="*/ 104255 h 1575772"/>
                <a:gd name="connsiteX3" fmla="*/ 251126 w 896035"/>
                <a:gd name="connsiteY3" fmla="*/ 63505 h 1575772"/>
                <a:gd name="connsiteX4" fmla="*/ 302773 w 896035"/>
                <a:gd name="connsiteY4" fmla="*/ 0 h 1575772"/>
                <a:gd name="connsiteX5" fmla="*/ 353143 w 896035"/>
                <a:gd name="connsiteY5" fmla="*/ 70658 h 1575772"/>
                <a:gd name="connsiteX6" fmla="*/ 362535 w 896035"/>
                <a:gd name="connsiteY6" fmla="*/ 317103 h 1575772"/>
                <a:gd name="connsiteX7" fmla="*/ 430815 w 896035"/>
                <a:gd name="connsiteY7" fmla="*/ 403955 h 1575772"/>
                <a:gd name="connsiteX8" fmla="*/ 665685 w 896035"/>
                <a:gd name="connsiteY8" fmla="*/ 303041 h 1575772"/>
                <a:gd name="connsiteX9" fmla="*/ 803399 w 896035"/>
                <a:gd name="connsiteY9" fmla="*/ 901654 h 1575772"/>
                <a:gd name="connsiteX10" fmla="*/ 890218 w 896035"/>
                <a:gd name="connsiteY10" fmla="*/ 1399545 h 1575772"/>
                <a:gd name="connsiteX11" fmla="*/ 895902 w 896035"/>
                <a:gd name="connsiteY11" fmla="*/ 1495072 h 1575772"/>
                <a:gd name="connsiteX12" fmla="*/ 818195 w 896035"/>
                <a:gd name="connsiteY12" fmla="*/ 1575769 h 1575772"/>
                <a:gd name="connsiteX13" fmla="*/ 338452 w 896035"/>
                <a:gd name="connsiteY13" fmla="*/ 1573583 h 1575772"/>
                <a:gd name="connsiteX14" fmla="*/ 237571 w 896035"/>
                <a:gd name="connsiteY14" fmla="*/ 1446661 h 1575772"/>
                <a:gd name="connsiteX15" fmla="*/ 206613 w 896035"/>
                <a:gd name="connsiteY15" fmla="*/ 1217374 h 1575772"/>
                <a:gd name="connsiteX16" fmla="*/ 87456 w 896035"/>
                <a:gd name="connsiteY16" fmla="*/ 853977 h 1575772"/>
                <a:gd name="connsiteX17" fmla="*/ 25927 w 896035"/>
                <a:gd name="connsiteY17" fmla="*/ 804412 h 157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6035" h="1575772">
                  <a:moveTo>
                    <a:pt x="25927" y="804412"/>
                  </a:moveTo>
                  <a:cubicBezTo>
                    <a:pt x="-15453" y="715757"/>
                    <a:pt x="-7724" y="646762"/>
                    <a:pt x="52162" y="553875"/>
                  </a:cubicBezTo>
                  <a:cubicBezTo>
                    <a:pt x="138421" y="420063"/>
                    <a:pt x="177249" y="255662"/>
                    <a:pt x="236189" y="104255"/>
                  </a:cubicBezTo>
                  <a:cubicBezTo>
                    <a:pt x="241453" y="90718"/>
                    <a:pt x="243150" y="75012"/>
                    <a:pt x="251126" y="63505"/>
                  </a:cubicBezTo>
                  <a:cubicBezTo>
                    <a:pt x="266603" y="41135"/>
                    <a:pt x="285371" y="21040"/>
                    <a:pt x="302773" y="0"/>
                  </a:cubicBezTo>
                  <a:cubicBezTo>
                    <a:pt x="320332" y="23472"/>
                    <a:pt x="350327" y="45543"/>
                    <a:pt x="353143" y="70658"/>
                  </a:cubicBezTo>
                  <a:cubicBezTo>
                    <a:pt x="362273" y="152246"/>
                    <a:pt x="367047" y="235251"/>
                    <a:pt x="362535" y="317103"/>
                  </a:cubicBezTo>
                  <a:cubicBezTo>
                    <a:pt x="359404" y="373611"/>
                    <a:pt x="376387" y="397274"/>
                    <a:pt x="430815" y="403955"/>
                  </a:cubicBezTo>
                  <a:cubicBezTo>
                    <a:pt x="527096" y="415795"/>
                    <a:pt x="609175" y="398306"/>
                    <a:pt x="665685" y="303041"/>
                  </a:cubicBezTo>
                  <a:cubicBezTo>
                    <a:pt x="715041" y="500025"/>
                    <a:pt x="762666" y="700140"/>
                    <a:pt x="803399" y="901654"/>
                  </a:cubicBezTo>
                  <a:cubicBezTo>
                    <a:pt x="836770" y="1066719"/>
                    <a:pt x="862479" y="1233359"/>
                    <a:pt x="890218" y="1399545"/>
                  </a:cubicBezTo>
                  <a:cubicBezTo>
                    <a:pt x="895430" y="1430834"/>
                    <a:pt x="894590" y="1463189"/>
                    <a:pt x="895902" y="1495072"/>
                  </a:cubicBezTo>
                  <a:cubicBezTo>
                    <a:pt x="898088" y="1548782"/>
                    <a:pt x="873568" y="1576153"/>
                    <a:pt x="818195" y="1575769"/>
                  </a:cubicBezTo>
                  <a:cubicBezTo>
                    <a:pt x="658269" y="1574632"/>
                    <a:pt x="498360" y="1574947"/>
                    <a:pt x="338452" y="1573583"/>
                  </a:cubicBezTo>
                  <a:cubicBezTo>
                    <a:pt x="253906" y="1572865"/>
                    <a:pt x="245844" y="1508802"/>
                    <a:pt x="237571" y="1446661"/>
                  </a:cubicBezTo>
                  <a:cubicBezTo>
                    <a:pt x="227374" y="1370127"/>
                    <a:pt x="226412" y="1291250"/>
                    <a:pt x="206613" y="1217374"/>
                  </a:cubicBezTo>
                  <a:cubicBezTo>
                    <a:pt x="173663" y="1094370"/>
                    <a:pt x="130673" y="973902"/>
                    <a:pt x="87456" y="853977"/>
                  </a:cubicBezTo>
                  <a:cubicBezTo>
                    <a:pt x="79866" y="832937"/>
                    <a:pt x="50465" y="819768"/>
                    <a:pt x="25927" y="80441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623EF706-64F5-323C-4A24-0F33350DF332}"/>
                </a:ext>
              </a:extLst>
            </p:cNvPr>
            <p:cNvSpPr/>
            <p:nvPr/>
          </p:nvSpPr>
          <p:spPr>
            <a:xfrm flipH="1">
              <a:off x="16741558" y="8983466"/>
              <a:ext cx="1061293" cy="1050714"/>
            </a:xfrm>
            <a:custGeom>
              <a:avLst/>
              <a:gdLst>
                <a:gd name="connsiteX0" fmla="*/ 999144 w 1061293"/>
                <a:gd name="connsiteY0" fmla="*/ 870504 h 1050714"/>
                <a:gd name="connsiteX1" fmla="*/ 856812 w 1061293"/>
                <a:gd name="connsiteY1" fmla="*/ 970508 h 1050714"/>
                <a:gd name="connsiteX2" fmla="*/ 778738 w 1061293"/>
                <a:gd name="connsiteY2" fmla="*/ 1050715 h 1050714"/>
                <a:gd name="connsiteX3" fmla="*/ 441868 w 1061293"/>
                <a:gd name="connsiteY3" fmla="*/ 724204 h 1050714"/>
                <a:gd name="connsiteX4" fmla="*/ 229542 w 1061293"/>
                <a:gd name="connsiteY4" fmla="*/ 932871 h 1050714"/>
                <a:gd name="connsiteX5" fmla="*/ 134696 w 1061293"/>
                <a:gd name="connsiteY5" fmla="*/ 924704 h 1050714"/>
                <a:gd name="connsiteX6" fmla="*/ 14209 w 1061293"/>
                <a:gd name="connsiteY6" fmla="*/ 505201 h 1050714"/>
                <a:gd name="connsiteX7" fmla="*/ 125566 w 1061293"/>
                <a:gd name="connsiteY7" fmla="*/ 166971 h 1050714"/>
                <a:gd name="connsiteX8" fmla="*/ 218436 w 1061293"/>
                <a:gd name="connsiteY8" fmla="*/ 71461 h 1050714"/>
                <a:gd name="connsiteX9" fmla="*/ 806844 w 1061293"/>
                <a:gd name="connsiteY9" fmla="*/ 69240 h 1050714"/>
                <a:gd name="connsiteX10" fmla="*/ 902163 w 1061293"/>
                <a:gd name="connsiteY10" fmla="*/ 179109 h 1050714"/>
                <a:gd name="connsiteX11" fmla="*/ 946587 w 1061293"/>
                <a:gd name="connsiteY11" fmla="*/ 426061 h 1050714"/>
                <a:gd name="connsiteX12" fmla="*/ 1032777 w 1061293"/>
                <a:gd name="connsiteY12" fmla="*/ 491261 h 1050714"/>
                <a:gd name="connsiteX13" fmla="*/ 1061232 w 1061293"/>
                <a:gd name="connsiteY13" fmla="*/ 515852 h 1050714"/>
                <a:gd name="connsiteX14" fmla="*/ 999144 w 1061293"/>
                <a:gd name="connsiteY14" fmla="*/ 870504 h 1050714"/>
                <a:gd name="connsiteX15" fmla="*/ 327712 w 1061293"/>
                <a:gd name="connsiteY15" fmla="*/ 544954 h 1050714"/>
                <a:gd name="connsiteX16" fmla="*/ 417802 w 1061293"/>
                <a:gd name="connsiteY16" fmla="*/ 454481 h 1050714"/>
                <a:gd name="connsiteX17" fmla="*/ 194773 w 1061293"/>
                <a:gd name="connsiteY17" fmla="*/ 375516 h 1050714"/>
                <a:gd name="connsiteX18" fmla="*/ 315277 w 1061293"/>
                <a:gd name="connsiteY18" fmla="*/ 423944 h 1050714"/>
                <a:gd name="connsiteX19" fmla="*/ 157205 w 1061293"/>
                <a:gd name="connsiteY19" fmla="*/ 488935 h 1050714"/>
                <a:gd name="connsiteX20" fmla="*/ 163746 w 1061293"/>
                <a:gd name="connsiteY20" fmla="*/ 512914 h 1050714"/>
                <a:gd name="connsiteX21" fmla="*/ 327712 w 1061293"/>
                <a:gd name="connsiteY21" fmla="*/ 544954 h 1050714"/>
                <a:gd name="connsiteX22" fmla="*/ 620158 w 1061293"/>
                <a:gd name="connsiteY22" fmla="*/ 435872 h 1050714"/>
                <a:gd name="connsiteX23" fmla="*/ 827202 w 1061293"/>
                <a:gd name="connsiteY23" fmla="*/ 515257 h 1050714"/>
                <a:gd name="connsiteX24" fmla="*/ 736377 w 1061293"/>
                <a:gd name="connsiteY24" fmla="*/ 433948 h 1050714"/>
                <a:gd name="connsiteX25" fmla="*/ 853279 w 1061293"/>
                <a:gd name="connsiteY25" fmla="*/ 415007 h 1050714"/>
                <a:gd name="connsiteX26" fmla="*/ 620158 w 1061293"/>
                <a:gd name="connsiteY26" fmla="*/ 435872 h 105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61293" h="1050714">
                  <a:moveTo>
                    <a:pt x="999144" y="870504"/>
                  </a:moveTo>
                  <a:cubicBezTo>
                    <a:pt x="912342" y="851947"/>
                    <a:pt x="901078" y="936159"/>
                    <a:pt x="856812" y="970508"/>
                  </a:cubicBezTo>
                  <a:cubicBezTo>
                    <a:pt x="831557" y="990096"/>
                    <a:pt x="814592" y="1020406"/>
                    <a:pt x="778738" y="1050715"/>
                  </a:cubicBezTo>
                  <a:cubicBezTo>
                    <a:pt x="761720" y="837291"/>
                    <a:pt x="572324" y="814519"/>
                    <a:pt x="441868" y="724204"/>
                  </a:cubicBezTo>
                  <a:cubicBezTo>
                    <a:pt x="373273" y="790996"/>
                    <a:pt x="298312" y="859048"/>
                    <a:pt x="229542" y="932871"/>
                  </a:cubicBezTo>
                  <a:cubicBezTo>
                    <a:pt x="188896" y="976525"/>
                    <a:pt x="164358" y="947789"/>
                    <a:pt x="134696" y="924704"/>
                  </a:cubicBezTo>
                  <a:cubicBezTo>
                    <a:pt x="-7129" y="814258"/>
                    <a:pt x="-16171" y="660525"/>
                    <a:pt x="14209" y="505201"/>
                  </a:cubicBezTo>
                  <a:cubicBezTo>
                    <a:pt x="36823" y="389438"/>
                    <a:pt x="81106" y="276945"/>
                    <a:pt x="125566" y="166971"/>
                  </a:cubicBezTo>
                  <a:cubicBezTo>
                    <a:pt x="141237" y="128162"/>
                    <a:pt x="180326" y="84526"/>
                    <a:pt x="218436" y="71461"/>
                  </a:cubicBezTo>
                  <a:cubicBezTo>
                    <a:pt x="413062" y="4791"/>
                    <a:pt x="612235" y="-47765"/>
                    <a:pt x="806844" y="69240"/>
                  </a:cubicBezTo>
                  <a:cubicBezTo>
                    <a:pt x="847035" y="93393"/>
                    <a:pt x="888556" y="136224"/>
                    <a:pt x="902163" y="179109"/>
                  </a:cubicBezTo>
                  <a:cubicBezTo>
                    <a:pt x="927226" y="258126"/>
                    <a:pt x="929080" y="344210"/>
                    <a:pt x="946587" y="426061"/>
                  </a:cubicBezTo>
                  <a:cubicBezTo>
                    <a:pt x="955244" y="466584"/>
                    <a:pt x="939084" y="551005"/>
                    <a:pt x="1032777" y="491261"/>
                  </a:cubicBezTo>
                  <a:cubicBezTo>
                    <a:pt x="1043708" y="496071"/>
                    <a:pt x="1062509" y="507509"/>
                    <a:pt x="1061232" y="515852"/>
                  </a:cubicBezTo>
                  <a:cubicBezTo>
                    <a:pt x="1043253" y="632769"/>
                    <a:pt x="1022545" y="749267"/>
                    <a:pt x="999144" y="870504"/>
                  </a:cubicBezTo>
                  <a:moveTo>
                    <a:pt x="327712" y="544954"/>
                  </a:moveTo>
                  <a:cubicBezTo>
                    <a:pt x="400347" y="557214"/>
                    <a:pt x="431759" y="532257"/>
                    <a:pt x="417802" y="454481"/>
                  </a:cubicBezTo>
                  <a:cubicBezTo>
                    <a:pt x="402743" y="370549"/>
                    <a:pt x="280490" y="322068"/>
                    <a:pt x="194773" y="375516"/>
                  </a:cubicBezTo>
                  <a:cubicBezTo>
                    <a:pt x="235314" y="391816"/>
                    <a:pt x="272270" y="406665"/>
                    <a:pt x="315277" y="423944"/>
                  </a:cubicBezTo>
                  <a:cubicBezTo>
                    <a:pt x="255252" y="448622"/>
                    <a:pt x="206229" y="468787"/>
                    <a:pt x="157205" y="488935"/>
                  </a:cubicBezTo>
                  <a:cubicBezTo>
                    <a:pt x="159391" y="496928"/>
                    <a:pt x="161577" y="504921"/>
                    <a:pt x="163746" y="512914"/>
                  </a:cubicBezTo>
                  <a:cubicBezTo>
                    <a:pt x="214064" y="522480"/>
                    <a:pt x="264364" y="532065"/>
                    <a:pt x="327712" y="544954"/>
                  </a:cubicBezTo>
                  <a:moveTo>
                    <a:pt x="620158" y="435872"/>
                  </a:moveTo>
                  <a:cubicBezTo>
                    <a:pt x="633905" y="559401"/>
                    <a:pt x="643892" y="563458"/>
                    <a:pt x="827202" y="515257"/>
                  </a:cubicBezTo>
                  <a:cubicBezTo>
                    <a:pt x="798938" y="489932"/>
                    <a:pt x="773403" y="467074"/>
                    <a:pt x="736377" y="433948"/>
                  </a:cubicBezTo>
                  <a:cubicBezTo>
                    <a:pt x="784579" y="426131"/>
                    <a:pt x="815554" y="421111"/>
                    <a:pt x="853279" y="415007"/>
                  </a:cubicBezTo>
                  <a:cubicBezTo>
                    <a:pt x="757330" y="367611"/>
                    <a:pt x="658128" y="374379"/>
                    <a:pt x="620158" y="435872"/>
                  </a:cubicBezTo>
                  <a:close/>
                </a:path>
              </a:pathLst>
            </a:custGeom>
            <a:solidFill>
              <a:srgbClr val="A4593F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A96FD0E-0B67-CB4E-3D51-702B6E7CD21B}"/>
                </a:ext>
              </a:extLst>
            </p:cNvPr>
            <p:cNvSpPr/>
            <p:nvPr/>
          </p:nvSpPr>
          <p:spPr>
            <a:xfrm flipH="1">
              <a:off x="16772664" y="8694471"/>
              <a:ext cx="1040884" cy="587224"/>
            </a:xfrm>
            <a:custGeom>
              <a:avLst/>
              <a:gdLst>
                <a:gd name="connsiteX0" fmla="*/ 1040885 w 1040884"/>
                <a:gd name="connsiteY0" fmla="*/ 495388 h 587224"/>
                <a:gd name="connsiteX1" fmla="*/ 915798 w 1040884"/>
                <a:gd name="connsiteY1" fmla="*/ 368099 h 587224"/>
                <a:gd name="connsiteX2" fmla="*/ 702843 w 1040884"/>
                <a:gd name="connsiteY2" fmla="*/ 214978 h 587224"/>
                <a:gd name="connsiteX3" fmla="*/ 400550 w 1040884"/>
                <a:gd name="connsiteY3" fmla="*/ 145108 h 587224"/>
                <a:gd name="connsiteX4" fmla="*/ 244472 w 1040884"/>
                <a:gd name="connsiteY4" fmla="*/ 224248 h 587224"/>
                <a:gd name="connsiteX5" fmla="*/ 0 w 1040884"/>
                <a:gd name="connsiteY5" fmla="*/ 587225 h 587224"/>
                <a:gd name="connsiteX6" fmla="*/ 38303 w 1040884"/>
                <a:gd name="connsiteY6" fmla="*/ 280442 h 587224"/>
                <a:gd name="connsiteX7" fmla="*/ 61022 w 1040884"/>
                <a:gd name="connsiteY7" fmla="*/ 234322 h 587224"/>
                <a:gd name="connsiteX8" fmla="*/ 401267 w 1040884"/>
                <a:gd name="connsiteY8" fmla="*/ 19341 h 587224"/>
                <a:gd name="connsiteX9" fmla="*/ 707635 w 1040884"/>
                <a:gd name="connsiteY9" fmla="*/ 23259 h 587224"/>
                <a:gd name="connsiteX10" fmla="*/ 1000117 w 1040884"/>
                <a:gd name="connsiteY10" fmla="*/ 249188 h 587224"/>
                <a:gd name="connsiteX11" fmla="*/ 1040885 w 1040884"/>
                <a:gd name="connsiteY11" fmla="*/ 495388 h 58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0884" h="587224">
                  <a:moveTo>
                    <a:pt x="1040885" y="495388"/>
                  </a:moveTo>
                  <a:cubicBezTo>
                    <a:pt x="998210" y="458432"/>
                    <a:pt x="943519" y="420410"/>
                    <a:pt x="915798" y="368099"/>
                  </a:cubicBezTo>
                  <a:cubicBezTo>
                    <a:pt x="868156" y="278220"/>
                    <a:pt x="825464" y="213544"/>
                    <a:pt x="702843" y="214978"/>
                  </a:cubicBezTo>
                  <a:cubicBezTo>
                    <a:pt x="602365" y="216168"/>
                    <a:pt x="501344" y="170153"/>
                    <a:pt x="400550" y="145108"/>
                  </a:cubicBezTo>
                  <a:cubicBezTo>
                    <a:pt x="325432" y="126447"/>
                    <a:pt x="284506" y="148221"/>
                    <a:pt x="244472" y="224248"/>
                  </a:cubicBezTo>
                  <a:cubicBezTo>
                    <a:pt x="177661" y="351134"/>
                    <a:pt x="85822" y="464851"/>
                    <a:pt x="0" y="587225"/>
                  </a:cubicBezTo>
                  <a:cubicBezTo>
                    <a:pt x="9515" y="487010"/>
                    <a:pt x="22842" y="383560"/>
                    <a:pt x="38303" y="280442"/>
                  </a:cubicBezTo>
                  <a:cubicBezTo>
                    <a:pt x="40751" y="264002"/>
                    <a:pt x="48534" y="242752"/>
                    <a:pt x="61022" y="234322"/>
                  </a:cubicBezTo>
                  <a:cubicBezTo>
                    <a:pt x="172659" y="158977"/>
                    <a:pt x="278122" y="65023"/>
                    <a:pt x="401267" y="19341"/>
                  </a:cubicBezTo>
                  <a:cubicBezTo>
                    <a:pt x="491305" y="-14029"/>
                    <a:pt x="608644" y="1467"/>
                    <a:pt x="707635" y="23259"/>
                  </a:cubicBezTo>
                  <a:cubicBezTo>
                    <a:pt x="834419" y="51154"/>
                    <a:pt x="950218" y="120098"/>
                    <a:pt x="1000117" y="249188"/>
                  </a:cubicBezTo>
                  <a:cubicBezTo>
                    <a:pt x="1028660" y="322993"/>
                    <a:pt x="1028327" y="407957"/>
                    <a:pt x="1040885" y="49538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52824C92-B8FE-6173-9D60-B88E4A7FA91C}"/>
                </a:ext>
              </a:extLst>
            </p:cNvPr>
            <p:cNvSpPr/>
            <p:nvPr/>
          </p:nvSpPr>
          <p:spPr>
            <a:xfrm flipH="1">
              <a:off x="16793388" y="9392754"/>
              <a:ext cx="10529" cy="12662"/>
            </a:xfrm>
            <a:custGeom>
              <a:avLst/>
              <a:gdLst>
                <a:gd name="connsiteX0" fmla="*/ 0 w 10529"/>
                <a:gd name="connsiteY0" fmla="*/ 12662 h 12662"/>
                <a:gd name="connsiteX1" fmla="*/ 10529 w 10529"/>
                <a:gd name="connsiteY1" fmla="*/ 0 h 12662"/>
                <a:gd name="connsiteX2" fmla="*/ 0 w 10529"/>
                <a:gd name="connsiteY2" fmla="*/ 12662 h 1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29" h="12662">
                  <a:moveTo>
                    <a:pt x="0" y="12662"/>
                  </a:moveTo>
                  <a:cubicBezTo>
                    <a:pt x="350" y="11158"/>
                    <a:pt x="3778" y="6856"/>
                    <a:pt x="10529" y="0"/>
                  </a:cubicBezTo>
                  <a:cubicBezTo>
                    <a:pt x="9882" y="1277"/>
                    <a:pt x="6297" y="5405"/>
                    <a:pt x="0" y="12662"/>
                  </a:cubicBezTo>
                  <a:close/>
                </a:path>
              </a:pathLst>
            </a:custGeom>
            <a:solidFill>
              <a:srgbClr val="161616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924881A5-344E-3585-557B-535D72534709}"/>
                </a:ext>
              </a:extLst>
            </p:cNvPr>
            <p:cNvSpPr/>
            <p:nvPr/>
          </p:nvSpPr>
          <p:spPr>
            <a:xfrm flipH="1">
              <a:off x="16556615" y="10469940"/>
              <a:ext cx="774110" cy="1891707"/>
            </a:xfrm>
            <a:custGeom>
              <a:avLst/>
              <a:gdLst>
                <a:gd name="connsiteX0" fmla="*/ 0 w 774110"/>
                <a:gd name="connsiteY0" fmla="*/ 47598 h 1891707"/>
                <a:gd name="connsiteX1" fmla="*/ 169965 w 774110"/>
                <a:gd name="connsiteY1" fmla="*/ 27136 h 1891707"/>
                <a:gd name="connsiteX2" fmla="*/ 340857 w 774110"/>
                <a:gd name="connsiteY2" fmla="*/ 182337 h 1891707"/>
                <a:gd name="connsiteX3" fmla="*/ 298917 w 774110"/>
                <a:gd name="connsiteY3" fmla="*/ 225851 h 1891707"/>
                <a:gd name="connsiteX4" fmla="*/ 253706 w 774110"/>
                <a:gd name="connsiteY4" fmla="*/ 105663 h 1891707"/>
                <a:gd name="connsiteX5" fmla="*/ 202898 w 774110"/>
                <a:gd name="connsiteY5" fmla="*/ 141954 h 1891707"/>
                <a:gd name="connsiteX6" fmla="*/ 344513 w 774110"/>
                <a:gd name="connsiteY6" fmla="*/ 525760 h 1891707"/>
                <a:gd name="connsiteX7" fmla="*/ 432032 w 774110"/>
                <a:gd name="connsiteY7" fmla="*/ 943094 h 1891707"/>
                <a:gd name="connsiteX8" fmla="*/ 495957 w 774110"/>
                <a:gd name="connsiteY8" fmla="*/ 1367128 h 1891707"/>
                <a:gd name="connsiteX9" fmla="*/ 594197 w 774110"/>
                <a:gd name="connsiteY9" fmla="*/ 1252537 h 1891707"/>
                <a:gd name="connsiteX10" fmla="*/ 608468 w 774110"/>
                <a:gd name="connsiteY10" fmla="*/ 1190134 h 1891707"/>
                <a:gd name="connsiteX11" fmla="*/ 710661 w 774110"/>
                <a:gd name="connsiteY11" fmla="*/ 874256 h 1891707"/>
                <a:gd name="connsiteX12" fmla="*/ 670242 w 774110"/>
                <a:gd name="connsiteY12" fmla="*/ 498477 h 1891707"/>
                <a:gd name="connsiteX13" fmla="*/ 596488 w 774110"/>
                <a:gd name="connsiteY13" fmla="*/ 175131 h 1891707"/>
                <a:gd name="connsiteX14" fmla="*/ 726087 w 774110"/>
                <a:gd name="connsiteY14" fmla="*/ 475461 h 1891707"/>
                <a:gd name="connsiteX15" fmla="*/ 729147 w 774110"/>
                <a:gd name="connsiteY15" fmla="*/ 509933 h 1891707"/>
                <a:gd name="connsiteX16" fmla="*/ 604638 w 774110"/>
                <a:gd name="connsiteY16" fmla="*/ 1348239 h 1891707"/>
                <a:gd name="connsiteX17" fmla="*/ 552116 w 774110"/>
                <a:gd name="connsiteY17" fmla="*/ 1408980 h 1891707"/>
                <a:gd name="connsiteX18" fmla="*/ 470107 w 774110"/>
                <a:gd name="connsiteY18" fmla="*/ 1451025 h 1891707"/>
                <a:gd name="connsiteX19" fmla="*/ 417095 w 774110"/>
                <a:gd name="connsiteY19" fmla="*/ 1649059 h 1891707"/>
                <a:gd name="connsiteX20" fmla="*/ 283404 w 774110"/>
                <a:gd name="connsiteY20" fmla="*/ 1891707 h 1891707"/>
                <a:gd name="connsiteX21" fmla="*/ 96106 w 774110"/>
                <a:gd name="connsiteY21" fmla="*/ 1508968 h 1891707"/>
                <a:gd name="connsiteX22" fmla="*/ 115799 w 774110"/>
                <a:gd name="connsiteY22" fmla="*/ 1008680 h 1891707"/>
                <a:gd name="connsiteX23" fmla="*/ 60916 w 774110"/>
                <a:gd name="connsiteY23" fmla="*/ 561037 h 1891707"/>
                <a:gd name="connsiteX24" fmla="*/ 176051 w 774110"/>
                <a:gd name="connsiteY24" fmla="*/ 426123 h 1891707"/>
                <a:gd name="connsiteX25" fmla="*/ 154522 w 774110"/>
                <a:gd name="connsiteY25" fmla="*/ 240314 h 1891707"/>
                <a:gd name="connsiteX26" fmla="*/ 138361 w 774110"/>
                <a:gd name="connsiteY26" fmla="*/ 253869 h 1891707"/>
                <a:gd name="connsiteX27" fmla="*/ 0 w 774110"/>
                <a:gd name="connsiteY27" fmla="*/ 47598 h 18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4110" h="1891707">
                  <a:moveTo>
                    <a:pt x="0" y="47598"/>
                  </a:moveTo>
                  <a:cubicBezTo>
                    <a:pt x="46733" y="-31857"/>
                    <a:pt x="128375" y="7844"/>
                    <a:pt x="169965" y="27136"/>
                  </a:cubicBezTo>
                  <a:cubicBezTo>
                    <a:pt x="236601" y="58057"/>
                    <a:pt x="284855" y="128574"/>
                    <a:pt x="340857" y="182337"/>
                  </a:cubicBezTo>
                  <a:cubicBezTo>
                    <a:pt x="326883" y="196853"/>
                    <a:pt x="312909" y="211352"/>
                    <a:pt x="298917" y="225851"/>
                  </a:cubicBezTo>
                  <a:cubicBezTo>
                    <a:pt x="283858" y="185782"/>
                    <a:pt x="268782" y="145732"/>
                    <a:pt x="253706" y="105663"/>
                  </a:cubicBezTo>
                  <a:cubicBezTo>
                    <a:pt x="236776" y="117748"/>
                    <a:pt x="219829" y="129851"/>
                    <a:pt x="202898" y="141954"/>
                  </a:cubicBezTo>
                  <a:cubicBezTo>
                    <a:pt x="250873" y="269662"/>
                    <a:pt x="307155" y="395010"/>
                    <a:pt x="344513" y="525760"/>
                  </a:cubicBezTo>
                  <a:cubicBezTo>
                    <a:pt x="383480" y="662109"/>
                    <a:pt x="407178" y="803126"/>
                    <a:pt x="432032" y="943094"/>
                  </a:cubicBezTo>
                  <a:cubicBezTo>
                    <a:pt x="456587" y="1081420"/>
                    <a:pt x="474217" y="1220986"/>
                    <a:pt x="495957" y="1367128"/>
                  </a:cubicBezTo>
                  <a:cubicBezTo>
                    <a:pt x="566003" y="1343867"/>
                    <a:pt x="606317" y="1321235"/>
                    <a:pt x="594197" y="1252537"/>
                  </a:cubicBezTo>
                  <a:cubicBezTo>
                    <a:pt x="590716" y="1232756"/>
                    <a:pt x="595543" y="1203496"/>
                    <a:pt x="608468" y="1190134"/>
                  </a:cubicBezTo>
                  <a:cubicBezTo>
                    <a:pt x="694780" y="1100973"/>
                    <a:pt x="710521" y="987326"/>
                    <a:pt x="710661" y="874256"/>
                  </a:cubicBezTo>
                  <a:cubicBezTo>
                    <a:pt x="710818" y="748769"/>
                    <a:pt x="720070" y="622810"/>
                    <a:pt x="670242" y="498477"/>
                  </a:cubicBezTo>
                  <a:cubicBezTo>
                    <a:pt x="630156" y="398454"/>
                    <a:pt x="618647" y="286959"/>
                    <a:pt x="596488" y="175131"/>
                  </a:cubicBezTo>
                  <a:cubicBezTo>
                    <a:pt x="641191" y="271551"/>
                    <a:pt x="684164" y="373287"/>
                    <a:pt x="726087" y="475461"/>
                  </a:cubicBezTo>
                  <a:cubicBezTo>
                    <a:pt x="730267" y="485640"/>
                    <a:pt x="725265" y="499492"/>
                    <a:pt x="729147" y="509933"/>
                  </a:cubicBezTo>
                  <a:cubicBezTo>
                    <a:pt x="840715" y="810122"/>
                    <a:pt x="723866" y="1076470"/>
                    <a:pt x="604638" y="1348239"/>
                  </a:cubicBezTo>
                  <a:cubicBezTo>
                    <a:pt x="588704" y="1370066"/>
                    <a:pt x="574555" y="1386454"/>
                    <a:pt x="552116" y="1408980"/>
                  </a:cubicBezTo>
                  <a:cubicBezTo>
                    <a:pt x="518308" y="1426732"/>
                    <a:pt x="477190" y="1432416"/>
                    <a:pt x="470107" y="1451025"/>
                  </a:cubicBezTo>
                  <a:cubicBezTo>
                    <a:pt x="445971" y="1514582"/>
                    <a:pt x="433815" y="1582685"/>
                    <a:pt x="417095" y="1649059"/>
                  </a:cubicBezTo>
                  <a:cubicBezTo>
                    <a:pt x="373791" y="1728478"/>
                    <a:pt x="330486" y="1807898"/>
                    <a:pt x="283404" y="1891707"/>
                  </a:cubicBezTo>
                  <a:cubicBezTo>
                    <a:pt x="218569" y="1768529"/>
                    <a:pt x="157530" y="1640943"/>
                    <a:pt x="96106" y="1508968"/>
                  </a:cubicBezTo>
                  <a:cubicBezTo>
                    <a:pt x="187000" y="1342905"/>
                    <a:pt x="130805" y="1174062"/>
                    <a:pt x="115799" y="1008680"/>
                  </a:cubicBezTo>
                  <a:cubicBezTo>
                    <a:pt x="102454" y="861611"/>
                    <a:pt x="75311" y="715784"/>
                    <a:pt x="60916" y="561037"/>
                  </a:cubicBezTo>
                  <a:cubicBezTo>
                    <a:pt x="175160" y="554478"/>
                    <a:pt x="191950" y="533841"/>
                    <a:pt x="176051" y="426123"/>
                  </a:cubicBezTo>
                  <a:cubicBezTo>
                    <a:pt x="166957" y="364472"/>
                    <a:pt x="161570" y="302262"/>
                    <a:pt x="154522" y="240314"/>
                  </a:cubicBezTo>
                  <a:cubicBezTo>
                    <a:pt x="149135" y="244827"/>
                    <a:pt x="143748" y="249339"/>
                    <a:pt x="138361" y="253869"/>
                  </a:cubicBezTo>
                  <a:cubicBezTo>
                    <a:pt x="92241" y="185117"/>
                    <a:pt x="46120" y="116349"/>
                    <a:pt x="0" y="47598"/>
                  </a:cubicBezTo>
                  <a:close/>
                </a:path>
              </a:pathLst>
            </a:custGeom>
            <a:solidFill>
              <a:schemeClr val="tx1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F1BA336D-8E34-E936-6928-22E121430841}"/>
                </a:ext>
              </a:extLst>
            </p:cNvPr>
            <p:cNvSpPr/>
            <p:nvPr/>
          </p:nvSpPr>
          <p:spPr>
            <a:xfrm flipH="1">
              <a:off x="17102065" y="9850904"/>
              <a:ext cx="392788" cy="272388"/>
            </a:xfrm>
            <a:custGeom>
              <a:avLst/>
              <a:gdLst>
                <a:gd name="connsiteX0" fmla="*/ 145781 w 392788"/>
                <a:gd name="connsiteY0" fmla="*/ 272368 h 272388"/>
                <a:gd name="connsiteX1" fmla="*/ 70260 w 392788"/>
                <a:gd name="connsiteY1" fmla="*/ 252832 h 272388"/>
                <a:gd name="connsiteX2" fmla="*/ 29859 w 392788"/>
                <a:gd name="connsiteY2" fmla="*/ 89691 h 272388"/>
                <a:gd name="connsiteX3" fmla="*/ 216824 w 392788"/>
                <a:gd name="connsiteY3" fmla="*/ 1387 h 272388"/>
                <a:gd name="connsiteX4" fmla="*/ 391651 w 392788"/>
                <a:gd name="connsiteY4" fmla="*/ 146252 h 272388"/>
                <a:gd name="connsiteX5" fmla="*/ 365015 w 392788"/>
                <a:gd name="connsiteY5" fmla="*/ 227928 h 272388"/>
                <a:gd name="connsiteX6" fmla="*/ 262367 w 392788"/>
                <a:gd name="connsiteY6" fmla="*/ 256820 h 272388"/>
                <a:gd name="connsiteX7" fmla="*/ 221231 w 392788"/>
                <a:gd name="connsiteY7" fmla="*/ 157918 h 272388"/>
                <a:gd name="connsiteX8" fmla="*/ 128536 w 392788"/>
                <a:gd name="connsiteY8" fmla="*/ 150117 h 272388"/>
                <a:gd name="connsiteX9" fmla="*/ 144924 w 392788"/>
                <a:gd name="connsiteY9" fmla="*/ 266458 h 272388"/>
                <a:gd name="connsiteX10" fmla="*/ 145781 w 392788"/>
                <a:gd name="connsiteY10" fmla="*/ 272368 h 27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2788" h="272388">
                  <a:moveTo>
                    <a:pt x="145781" y="272368"/>
                  </a:moveTo>
                  <a:cubicBezTo>
                    <a:pt x="120560" y="265968"/>
                    <a:pt x="94693" y="261455"/>
                    <a:pt x="70260" y="252832"/>
                  </a:cubicBezTo>
                  <a:cubicBezTo>
                    <a:pt x="-16839" y="222104"/>
                    <a:pt x="-13813" y="169408"/>
                    <a:pt x="29859" y="89691"/>
                  </a:cubicBezTo>
                  <a:cubicBezTo>
                    <a:pt x="77116" y="3450"/>
                    <a:pt x="138715" y="-4158"/>
                    <a:pt x="216824" y="1387"/>
                  </a:cubicBezTo>
                  <a:cubicBezTo>
                    <a:pt x="303486" y="7526"/>
                    <a:pt x="375036" y="63124"/>
                    <a:pt x="391651" y="146252"/>
                  </a:cubicBezTo>
                  <a:cubicBezTo>
                    <a:pt x="396724" y="171699"/>
                    <a:pt x="384288" y="213272"/>
                    <a:pt x="365015" y="227928"/>
                  </a:cubicBezTo>
                  <a:cubicBezTo>
                    <a:pt x="337835" y="248601"/>
                    <a:pt x="295528" y="261193"/>
                    <a:pt x="262367" y="256820"/>
                  </a:cubicBezTo>
                  <a:cubicBezTo>
                    <a:pt x="247466" y="254845"/>
                    <a:pt x="239088" y="203495"/>
                    <a:pt x="221231" y="157918"/>
                  </a:cubicBezTo>
                  <a:cubicBezTo>
                    <a:pt x="205701" y="156623"/>
                    <a:pt x="173712" y="153913"/>
                    <a:pt x="128536" y="150117"/>
                  </a:cubicBezTo>
                  <a:cubicBezTo>
                    <a:pt x="135025" y="194226"/>
                    <a:pt x="139834" y="227036"/>
                    <a:pt x="144924" y="266458"/>
                  </a:cubicBezTo>
                  <a:cubicBezTo>
                    <a:pt x="145186" y="273050"/>
                    <a:pt x="145781" y="272368"/>
                    <a:pt x="145781" y="272368"/>
                  </a:cubicBezTo>
                  <a:close/>
                </a:path>
              </a:pathLst>
            </a:custGeom>
            <a:solidFill>
              <a:srgbClr val="A4593F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DFEC6CD3-E9F6-B69B-2011-872DCF392960}"/>
                </a:ext>
              </a:extLst>
            </p:cNvPr>
            <p:cNvSpPr/>
            <p:nvPr/>
          </p:nvSpPr>
          <p:spPr>
            <a:xfrm flipH="1">
              <a:off x="17624169" y="11633351"/>
              <a:ext cx="41258" cy="30694"/>
            </a:xfrm>
            <a:custGeom>
              <a:avLst/>
              <a:gdLst>
                <a:gd name="connsiteX0" fmla="*/ 0 w 41258"/>
                <a:gd name="connsiteY0" fmla="*/ 3970 h 30694"/>
                <a:gd name="connsiteX1" fmla="*/ 41258 w 41258"/>
                <a:gd name="connsiteY1" fmla="*/ 0 h 30694"/>
                <a:gd name="connsiteX2" fmla="*/ 33895 w 41258"/>
                <a:gd name="connsiteY2" fmla="*/ 30694 h 30694"/>
                <a:gd name="connsiteX3" fmla="*/ 0 w 41258"/>
                <a:gd name="connsiteY3" fmla="*/ 3970 h 3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58" h="30694">
                  <a:moveTo>
                    <a:pt x="0" y="3970"/>
                  </a:moveTo>
                  <a:cubicBezTo>
                    <a:pt x="12732" y="0"/>
                    <a:pt x="26987" y="0"/>
                    <a:pt x="41258" y="0"/>
                  </a:cubicBezTo>
                  <a:cubicBezTo>
                    <a:pt x="38793" y="10231"/>
                    <a:pt x="36344" y="20462"/>
                    <a:pt x="33895" y="30694"/>
                  </a:cubicBezTo>
                  <a:cubicBezTo>
                    <a:pt x="23104" y="23120"/>
                    <a:pt x="12313" y="15531"/>
                    <a:pt x="0" y="3970"/>
                  </a:cubicBezTo>
                  <a:close/>
                </a:path>
              </a:pathLst>
            </a:custGeom>
            <a:solidFill>
              <a:srgbClr val="161616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1610101D-3666-A498-3F26-0A3472DBDA9C}"/>
                </a:ext>
              </a:extLst>
            </p:cNvPr>
            <p:cNvSpPr/>
            <p:nvPr/>
          </p:nvSpPr>
          <p:spPr>
            <a:xfrm flipH="1">
              <a:off x="17331219" y="10123998"/>
              <a:ext cx="18798" cy="17621"/>
            </a:xfrm>
            <a:custGeom>
              <a:avLst/>
              <a:gdLst>
                <a:gd name="connsiteX0" fmla="*/ 0 w 18798"/>
                <a:gd name="connsiteY0" fmla="*/ 254 h 17621"/>
                <a:gd name="connsiteX1" fmla="*/ 18610 w 18798"/>
                <a:gd name="connsiteY1" fmla="*/ 11238 h 17621"/>
                <a:gd name="connsiteX2" fmla="*/ 17437 w 18798"/>
                <a:gd name="connsiteY2" fmla="*/ 17621 h 17621"/>
                <a:gd name="connsiteX3" fmla="*/ 1592 w 18798"/>
                <a:gd name="connsiteY3" fmla="*/ 2860 h 17621"/>
                <a:gd name="connsiteX4" fmla="*/ 0 w 18798"/>
                <a:gd name="connsiteY4" fmla="*/ 254 h 1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8" h="17621">
                  <a:moveTo>
                    <a:pt x="0" y="254"/>
                  </a:moveTo>
                  <a:cubicBezTo>
                    <a:pt x="6034" y="4032"/>
                    <a:pt x="12506" y="7355"/>
                    <a:pt x="18610" y="11238"/>
                  </a:cubicBezTo>
                  <a:cubicBezTo>
                    <a:pt x="19309" y="11675"/>
                    <a:pt x="17875" y="15418"/>
                    <a:pt x="17437" y="17621"/>
                  </a:cubicBezTo>
                  <a:cubicBezTo>
                    <a:pt x="12365" y="13896"/>
                    <a:pt x="7311" y="10171"/>
                    <a:pt x="1592" y="2860"/>
                  </a:cubicBezTo>
                  <a:cubicBezTo>
                    <a:pt x="945" y="-725"/>
                    <a:pt x="350" y="-43"/>
                    <a:pt x="0" y="254"/>
                  </a:cubicBezTo>
                  <a:close/>
                </a:path>
              </a:pathLst>
            </a:custGeom>
            <a:solidFill>
              <a:srgbClr val="A4593F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047FD5C-2548-442E-55D1-4CC87C1591F7}"/>
                </a:ext>
              </a:extLst>
            </p:cNvPr>
            <p:cNvSpPr/>
            <p:nvPr/>
          </p:nvSpPr>
          <p:spPr>
            <a:xfrm flipH="1">
              <a:off x="18555979" y="12294838"/>
              <a:ext cx="128212" cy="626141"/>
            </a:xfrm>
            <a:custGeom>
              <a:avLst/>
              <a:gdLst>
                <a:gd name="connsiteX0" fmla="*/ 14678 w 128212"/>
                <a:gd name="connsiteY0" fmla="*/ 427618 h 626141"/>
                <a:gd name="connsiteX1" fmla="*/ 86001 w 128212"/>
                <a:gd name="connsiteY1" fmla="*/ 0 h 626141"/>
                <a:gd name="connsiteX2" fmla="*/ 78481 w 128212"/>
                <a:gd name="connsiteY2" fmla="*/ 626142 h 626141"/>
                <a:gd name="connsiteX3" fmla="*/ 14678 w 128212"/>
                <a:gd name="connsiteY3" fmla="*/ 427618 h 62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12" h="626141">
                  <a:moveTo>
                    <a:pt x="14678" y="427618"/>
                  </a:moveTo>
                  <a:cubicBezTo>
                    <a:pt x="-32929" y="274690"/>
                    <a:pt x="47174" y="152684"/>
                    <a:pt x="86001" y="0"/>
                  </a:cubicBezTo>
                  <a:cubicBezTo>
                    <a:pt x="175077" y="223691"/>
                    <a:pt x="98629" y="423194"/>
                    <a:pt x="78481" y="626142"/>
                  </a:cubicBezTo>
                  <a:cubicBezTo>
                    <a:pt x="57930" y="562131"/>
                    <a:pt x="37362" y="498119"/>
                    <a:pt x="14678" y="427618"/>
                  </a:cubicBezTo>
                  <a:close/>
                </a:path>
              </a:pathLst>
            </a:custGeom>
            <a:solidFill>
              <a:srgbClr val="000000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A5D26E53-9A2F-FAE3-4514-3059DB9B9737}"/>
                </a:ext>
              </a:extLst>
            </p:cNvPr>
            <p:cNvSpPr/>
            <p:nvPr/>
          </p:nvSpPr>
          <p:spPr>
            <a:xfrm flipH="1">
              <a:off x="16780866" y="11883835"/>
              <a:ext cx="127570" cy="232243"/>
            </a:xfrm>
            <a:custGeom>
              <a:avLst/>
              <a:gdLst>
                <a:gd name="connsiteX0" fmla="*/ 0 w 127570"/>
                <a:gd name="connsiteY0" fmla="*/ 232244 h 232243"/>
                <a:gd name="connsiteX1" fmla="*/ 47817 w 127570"/>
                <a:gd name="connsiteY1" fmla="*/ 37131 h 232243"/>
                <a:gd name="connsiteX2" fmla="*/ 127570 w 127570"/>
                <a:gd name="connsiteY2" fmla="*/ 0 h 232243"/>
                <a:gd name="connsiteX3" fmla="*/ 0 w 127570"/>
                <a:gd name="connsiteY3" fmla="*/ 232244 h 23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70" h="232243">
                  <a:moveTo>
                    <a:pt x="0" y="232244"/>
                  </a:moveTo>
                  <a:cubicBezTo>
                    <a:pt x="11526" y="168791"/>
                    <a:pt x="23681" y="100687"/>
                    <a:pt x="47817" y="37131"/>
                  </a:cubicBezTo>
                  <a:cubicBezTo>
                    <a:pt x="54900" y="18522"/>
                    <a:pt x="96019" y="12837"/>
                    <a:pt x="127570" y="0"/>
                  </a:cubicBezTo>
                  <a:cubicBezTo>
                    <a:pt x="90789" y="75607"/>
                    <a:pt x="47992" y="152457"/>
                    <a:pt x="0" y="232244"/>
                  </a:cubicBezTo>
                  <a:close/>
                </a:path>
              </a:pathLst>
            </a:custGeom>
            <a:solidFill>
              <a:srgbClr val="1D1C1D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D758BF79-7E05-93CB-8B39-7D0D82AE0BB2}"/>
                </a:ext>
              </a:extLst>
            </p:cNvPr>
            <p:cNvSpPr/>
            <p:nvPr/>
          </p:nvSpPr>
          <p:spPr>
            <a:xfrm flipH="1">
              <a:off x="16087310" y="11593138"/>
              <a:ext cx="5771" cy="1102"/>
            </a:xfrm>
            <a:custGeom>
              <a:avLst/>
              <a:gdLst>
                <a:gd name="connsiteX0" fmla="*/ 5771 w 5771"/>
                <a:gd name="connsiteY0" fmla="*/ 634 h 1102"/>
                <a:gd name="connsiteX1" fmla="*/ 0 w 5771"/>
                <a:gd name="connsiteY1" fmla="*/ 336 h 1102"/>
                <a:gd name="connsiteX2" fmla="*/ 5771 w 5771"/>
                <a:gd name="connsiteY2" fmla="*/ 634 h 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1" h="1102">
                  <a:moveTo>
                    <a:pt x="5771" y="634"/>
                  </a:moveTo>
                  <a:cubicBezTo>
                    <a:pt x="5701" y="1840"/>
                    <a:pt x="0" y="336"/>
                    <a:pt x="0" y="336"/>
                  </a:cubicBezTo>
                  <a:cubicBezTo>
                    <a:pt x="0" y="336"/>
                    <a:pt x="5858" y="-591"/>
                    <a:pt x="5771" y="634"/>
                  </a:cubicBezTo>
                  <a:close/>
                </a:path>
              </a:pathLst>
            </a:custGeom>
            <a:solidFill>
              <a:srgbClr val="161616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0457C37-42A5-887C-FCC5-789BD28D4B69}"/>
                </a:ext>
              </a:extLst>
            </p:cNvPr>
            <p:cNvSpPr/>
            <p:nvPr/>
          </p:nvSpPr>
          <p:spPr>
            <a:xfrm flipH="1">
              <a:off x="17149571" y="10522015"/>
              <a:ext cx="249977" cy="502075"/>
            </a:xfrm>
            <a:custGeom>
              <a:avLst/>
              <a:gdLst>
                <a:gd name="connsiteX0" fmla="*/ 64520 w 249977"/>
                <a:gd name="connsiteY0" fmla="*/ 0 h 502075"/>
                <a:gd name="connsiteX1" fmla="*/ 207184 w 249977"/>
                <a:gd name="connsiteY1" fmla="*/ 201794 h 502075"/>
                <a:gd name="connsiteX2" fmla="*/ 223344 w 249977"/>
                <a:gd name="connsiteY2" fmla="*/ 188239 h 502075"/>
                <a:gd name="connsiteX3" fmla="*/ 244874 w 249977"/>
                <a:gd name="connsiteY3" fmla="*/ 374048 h 502075"/>
                <a:gd name="connsiteX4" fmla="*/ 130264 w 249977"/>
                <a:gd name="connsiteY4" fmla="*/ 502071 h 502075"/>
                <a:gd name="connsiteX5" fmla="*/ 121886 w 249977"/>
                <a:gd name="connsiteY5" fmla="*/ 244993 h 502075"/>
                <a:gd name="connsiteX6" fmla="*/ 66741 w 249977"/>
                <a:gd name="connsiteY6" fmla="*/ 126729 h 502075"/>
                <a:gd name="connsiteX7" fmla="*/ 0 w 249977"/>
                <a:gd name="connsiteY7" fmla="*/ 53833 h 502075"/>
                <a:gd name="connsiteX8" fmla="*/ 64520 w 249977"/>
                <a:gd name="connsiteY8" fmla="*/ 0 h 5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77" h="502075">
                  <a:moveTo>
                    <a:pt x="64520" y="0"/>
                  </a:moveTo>
                  <a:cubicBezTo>
                    <a:pt x="114943" y="64274"/>
                    <a:pt x="161063" y="133042"/>
                    <a:pt x="207184" y="201794"/>
                  </a:cubicBezTo>
                  <a:cubicBezTo>
                    <a:pt x="212571" y="197264"/>
                    <a:pt x="217957" y="192752"/>
                    <a:pt x="223344" y="188239"/>
                  </a:cubicBezTo>
                  <a:cubicBezTo>
                    <a:pt x="230393" y="250187"/>
                    <a:pt x="235780" y="312397"/>
                    <a:pt x="244874" y="374048"/>
                  </a:cubicBezTo>
                  <a:cubicBezTo>
                    <a:pt x="260772" y="481766"/>
                    <a:pt x="243982" y="502403"/>
                    <a:pt x="130264" y="502071"/>
                  </a:cubicBezTo>
                  <a:cubicBezTo>
                    <a:pt x="124230" y="417265"/>
                    <a:pt x="130247" y="330429"/>
                    <a:pt x="121886" y="244993"/>
                  </a:cubicBezTo>
                  <a:cubicBezTo>
                    <a:pt x="117864" y="203997"/>
                    <a:pt x="89653" y="163807"/>
                    <a:pt x="66741" y="126729"/>
                  </a:cubicBezTo>
                  <a:cubicBezTo>
                    <a:pt x="50616" y="100635"/>
                    <a:pt x="24941" y="80452"/>
                    <a:pt x="0" y="53833"/>
                  </a:cubicBezTo>
                  <a:cubicBezTo>
                    <a:pt x="21513" y="36186"/>
                    <a:pt x="40856" y="20323"/>
                    <a:pt x="6452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1A40C7F0-5CF1-D191-6D11-67B706FDA556}"/>
                </a:ext>
              </a:extLst>
            </p:cNvPr>
            <p:cNvSpPr/>
            <p:nvPr/>
          </p:nvSpPr>
          <p:spPr>
            <a:xfrm flipH="1">
              <a:off x="17381838" y="9336577"/>
              <a:ext cx="263808" cy="193843"/>
            </a:xfrm>
            <a:custGeom>
              <a:avLst/>
              <a:gdLst>
                <a:gd name="connsiteX0" fmla="*/ 163984 w 263808"/>
                <a:gd name="connsiteY0" fmla="*/ 190181 h 193843"/>
                <a:gd name="connsiteX1" fmla="*/ 6541 w 263808"/>
                <a:gd name="connsiteY1" fmla="*/ 159802 h 193843"/>
                <a:gd name="connsiteX2" fmla="*/ 0 w 263808"/>
                <a:gd name="connsiteY2" fmla="*/ 135824 h 193843"/>
                <a:gd name="connsiteX3" fmla="*/ 158072 w 263808"/>
                <a:gd name="connsiteY3" fmla="*/ 70833 h 193843"/>
                <a:gd name="connsiteX4" fmla="*/ 37568 w 263808"/>
                <a:gd name="connsiteY4" fmla="*/ 22404 h 193843"/>
                <a:gd name="connsiteX5" fmla="*/ 260597 w 263808"/>
                <a:gd name="connsiteY5" fmla="*/ 101370 h 193843"/>
                <a:gd name="connsiteX6" fmla="*/ 163984 w 263808"/>
                <a:gd name="connsiteY6" fmla="*/ 190181 h 19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08" h="193843">
                  <a:moveTo>
                    <a:pt x="163984" y="190181"/>
                  </a:moveTo>
                  <a:cubicBezTo>
                    <a:pt x="107159" y="178953"/>
                    <a:pt x="56859" y="169369"/>
                    <a:pt x="6541" y="159802"/>
                  </a:cubicBezTo>
                  <a:cubicBezTo>
                    <a:pt x="4372" y="151809"/>
                    <a:pt x="2186" y="143817"/>
                    <a:pt x="0" y="135824"/>
                  </a:cubicBezTo>
                  <a:cubicBezTo>
                    <a:pt x="49024" y="115676"/>
                    <a:pt x="98047" y="95510"/>
                    <a:pt x="158072" y="70833"/>
                  </a:cubicBezTo>
                  <a:cubicBezTo>
                    <a:pt x="115065" y="53553"/>
                    <a:pt x="78109" y="38705"/>
                    <a:pt x="37568" y="22404"/>
                  </a:cubicBezTo>
                  <a:cubicBezTo>
                    <a:pt x="123285" y="-31043"/>
                    <a:pt x="245539" y="17437"/>
                    <a:pt x="260597" y="101370"/>
                  </a:cubicBezTo>
                  <a:cubicBezTo>
                    <a:pt x="274554" y="179145"/>
                    <a:pt x="243143" y="204103"/>
                    <a:pt x="163984" y="190181"/>
                  </a:cubicBezTo>
                  <a:close/>
                </a:path>
              </a:pathLst>
            </a:custGeom>
            <a:solidFill>
              <a:srgbClr val="1D1C1D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87E3CAA-A9B0-FCB6-7938-606FA7AFB583}"/>
                </a:ext>
              </a:extLst>
            </p:cNvPr>
            <p:cNvSpPr/>
            <p:nvPr/>
          </p:nvSpPr>
          <p:spPr>
            <a:xfrm flipH="1">
              <a:off x="16949572" y="9367010"/>
              <a:ext cx="235639" cy="160110"/>
            </a:xfrm>
            <a:custGeom>
              <a:avLst/>
              <a:gdLst>
                <a:gd name="connsiteX0" fmla="*/ 0 w 235639"/>
                <a:gd name="connsiteY0" fmla="*/ 47606 h 160110"/>
                <a:gd name="connsiteX1" fmla="*/ 235640 w 235639"/>
                <a:gd name="connsiteY1" fmla="*/ 31463 h 160110"/>
                <a:gd name="connsiteX2" fmla="*/ 118738 w 235639"/>
                <a:gd name="connsiteY2" fmla="*/ 50404 h 160110"/>
                <a:gd name="connsiteX3" fmla="*/ 209562 w 235639"/>
                <a:gd name="connsiteY3" fmla="*/ 131713 h 160110"/>
                <a:gd name="connsiteX4" fmla="*/ 0 w 235639"/>
                <a:gd name="connsiteY4" fmla="*/ 47606 h 16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39" h="160110">
                  <a:moveTo>
                    <a:pt x="0" y="47606"/>
                  </a:moveTo>
                  <a:cubicBezTo>
                    <a:pt x="40489" y="-9165"/>
                    <a:pt x="139691" y="-15933"/>
                    <a:pt x="235640" y="31463"/>
                  </a:cubicBezTo>
                  <a:cubicBezTo>
                    <a:pt x="197914" y="37567"/>
                    <a:pt x="166940" y="42587"/>
                    <a:pt x="118738" y="50404"/>
                  </a:cubicBezTo>
                  <a:cubicBezTo>
                    <a:pt x="155764" y="83530"/>
                    <a:pt x="181299" y="106388"/>
                    <a:pt x="209562" y="131713"/>
                  </a:cubicBezTo>
                  <a:cubicBezTo>
                    <a:pt x="26252" y="179914"/>
                    <a:pt x="16266" y="175857"/>
                    <a:pt x="0" y="47606"/>
                  </a:cubicBezTo>
                  <a:close/>
                </a:path>
              </a:pathLst>
            </a:custGeom>
            <a:solidFill>
              <a:srgbClr val="1D1C1D"/>
            </a:solidFill>
            <a:ln w="3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</p:grpSp>
      <p:pic>
        <p:nvPicPr>
          <p:cNvPr id="52" name="Gráfico 51">
            <a:extLst>
              <a:ext uri="{FF2B5EF4-FFF2-40B4-BE49-F238E27FC236}">
                <a16:creationId xmlns:a16="http://schemas.microsoft.com/office/drawing/2014/main" id="{D3945D50-F6A9-9BC1-590E-DF7D9F294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9903" y="-2160270"/>
            <a:ext cx="1943100" cy="1943100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E7A79D6D-1E11-818E-6652-2EF8D2952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335" y="-2059006"/>
            <a:ext cx="1943100" cy="1943100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4C8111D-FC26-5ECA-F218-F35C084FE9D5}"/>
              </a:ext>
            </a:extLst>
          </p:cNvPr>
          <p:cNvGrpSpPr/>
          <p:nvPr/>
        </p:nvGrpSpPr>
        <p:grpSpPr>
          <a:xfrm>
            <a:off x="476247" y="-2160273"/>
            <a:ext cx="1943103" cy="1943105"/>
            <a:chOff x="476247" y="-2160273"/>
            <a:chExt cx="1943103" cy="1943105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6D255CAD-A195-1AB5-A568-DE0AE84D2CE0}"/>
                </a:ext>
              </a:extLst>
            </p:cNvPr>
            <p:cNvSpPr/>
            <p:nvPr/>
          </p:nvSpPr>
          <p:spPr>
            <a:xfrm>
              <a:off x="476247" y="-2160273"/>
              <a:ext cx="1943103" cy="1943105"/>
            </a:xfrm>
            <a:custGeom>
              <a:avLst/>
              <a:gdLst>
                <a:gd name="connsiteX0" fmla="*/ 1787264 w 1943103"/>
                <a:gd name="connsiteY0" fmla="*/ 665821 h 1943105"/>
                <a:gd name="connsiteX1" fmla="*/ 1911632 w 1943103"/>
                <a:gd name="connsiteY1" fmla="*/ 726269 h 1943105"/>
                <a:gd name="connsiteX2" fmla="*/ 1871055 w 1943103"/>
                <a:gd name="connsiteY2" fmla="*/ 1338704 h 1943105"/>
                <a:gd name="connsiteX3" fmla="*/ 1382861 w 1943103"/>
                <a:gd name="connsiteY3" fmla="*/ 1851749 h 1943105"/>
                <a:gd name="connsiteX4" fmla="*/ 676107 w 1943103"/>
                <a:gd name="connsiteY4" fmla="*/ 1897088 h 1943105"/>
                <a:gd name="connsiteX5" fmla="*/ 126344 w 1943103"/>
                <a:gd name="connsiteY5" fmla="*/ 1450651 h 1943105"/>
                <a:gd name="connsiteX6" fmla="*/ 25686 w 1943103"/>
                <a:gd name="connsiteY6" fmla="*/ 749636 h 1943105"/>
                <a:gd name="connsiteX7" fmla="*/ 427619 w 1943103"/>
                <a:gd name="connsiteY7" fmla="*/ 166540 h 1943105"/>
                <a:gd name="connsiteX8" fmla="*/ 1118571 w 1943103"/>
                <a:gd name="connsiteY8" fmla="*/ 11191 h 1943105"/>
                <a:gd name="connsiteX9" fmla="*/ 1664887 w 1943103"/>
                <a:gd name="connsiteY9" fmla="*/ 290959 h 1943105"/>
                <a:gd name="connsiteX10" fmla="*/ 1652866 w 1943103"/>
                <a:gd name="connsiteY10" fmla="*/ 428714 h 1943105"/>
                <a:gd name="connsiteX11" fmla="*/ 1506810 w 1943103"/>
                <a:gd name="connsiteY11" fmla="*/ 417038 h 1943105"/>
                <a:gd name="connsiteX12" fmla="*/ 1088176 w 1943103"/>
                <a:gd name="connsiteY12" fmla="*/ 209724 h 1943105"/>
                <a:gd name="connsiteX13" fmla="*/ 540064 w 1943103"/>
                <a:gd name="connsiteY13" fmla="*/ 332957 h 1943105"/>
                <a:gd name="connsiteX14" fmla="*/ 221221 w 1943103"/>
                <a:gd name="connsiteY14" fmla="*/ 795512 h 1943105"/>
                <a:gd name="connsiteX15" fmla="*/ 301070 w 1943103"/>
                <a:gd name="connsiteY15" fmla="*/ 1351610 h 1943105"/>
                <a:gd name="connsiteX16" fmla="*/ 737183 w 1943103"/>
                <a:gd name="connsiteY16" fmla="*/ 1705759 h 1943105"/>
                <a:gd name="connsiteX17" fmla="*/ 1297831 w 1943103"/>
                <a:gd name="connsiteY17" fmla="*/ 1669783 h 1943105"/>
                <a:gd name="connsiteX18" fmla="*/ 1685108 w 1943103"/>
                <a:gd name="connsiteY18" fmla="*/ 1262809 h 1943105"/>
                <a:gd name="connsiteX19" fmla="*/ 1722265 w 1943103"/>
                <a:gd name="connsiteY19" fmla="*/ 797131 h 1943105"/>
                <a:gd name="connsiteX20" fmla="*/ 1787264 w 1943103"/>
                <a:gd name="connsiteY20" fmla="*/ 665821 h 19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43103" h="1943105">
                  <a:moveTo>
                    <a:pt x="1787264" y="665821"/>
                  </a:moveTo>
                  <a:cubicBezTo>
                    <a:pt x="1839204" y="646356"/>
                    <a:pt x="1897630" y="672604"/>
                    <a:pt x="1911632" y="726269"/>
                  </a:cubicBezTo>
                  <a:cubicBezTo>
                    <a:pt x="1964419" y="928560"/>
                    <a:pt x="1950741" y="1143489"/>
                    <a:pt x="1871055" y="1338704"/>
                  </a:cubicBezTo>
                  <a:cubicBezTo>
                    <a:pt x="1778672" y="1565056"/>
                    <a:pt x="1604346" y="1748250"/>
                    <a:pt x="1382861" y="1851749"/>
                  </a:cubicBezTo>
                  <a:cubicBezTo>
                    <a:pt x="1161366" y="1955247"/>
                    <a:pt x="909004" y="1971440"/>
                    <a:pt x="676107" y="1897088"/>
                  </a:cubicBezTo>
                  <a:cubicBezTo>
                    <a:pt x="443209" y="1822745"/>
                    <a:pt x="246901" y="1663335"/>
                    <a:pt x="126344" y="1450651"/>
                  </a:cubicBezTo>
                  <a:cubicBezTo>
                    <a:pt x="5787" y="1237967"/>
                    <a:pt x="-30156" y="987650"/>
                    <a:pt x="25686" y="749636"/>
                  </a:cubicBezTo>
                  <a:cubicBezTo>
                    <a:pt x="81528" y="511623"/>
                    <a:pt x="225049" y="303412"/>
                    <a:pt x="427619" y="166540"/>
                  </a:cubicBezTo>
                  <a:cubicBezTo>
                    <a:pt x="630188" y="29668"/>
                    <a:pt x="876913" y="-25804"/>
                    <a:pt x="1118571" y="11191"/>
                  </a:cubicBezTo>
                  <a:cubicBezTo>
                    <a:pt x="1326997" y="43098"/>
                    <a:pt x="1518430" y="141761"/>
                    <a:pt x="1664887" y="290959"/>
                  </a:cubicBezTo>
                  <a:cubicBezTo>
                    <a:pt x="1703730" y="330540"/>
                    <a:pt x="1696243" y="394152"/>
                    <a:pt x="1652866" y="428714"/>
                  </a:cubicBezTo>
                  <a:cubicBezTo>
                    <a:pt x="1609489" y="463274"/>
                    <a:pt x="1546719" y="455557"/>
                    <a:pt x="1506810" y="417038"/>
                  </a:cubicBezTo>
                  <a:cubicBezTo>
                    <a:pt x="1392672" y="306856"/>
                    <a:pt x="1246606" y="233977"/>
                    <a:pt x="1088176" y="209724"/>
                  </a:cubicBezTo>
                  <a:cubicBezTo>
                    <a:pt x="896477" y="180376"/>
                    <a:pt x="700757" y="224380"/>
                    <a:pt x="540064" y="332957"/>
                  </a:cubicBezTo>
                  <a:cubicBezTo>
                    <a:pt x="379372" y="441534"/>
                    <a:pt x="265519" y="606703"/>
                    <a:pt x="221221" y="795512"/>
                  </a:cubicBezTo>
                  <a:cubicBezTo>
                    <a:pt x="176923" y="984317"/>
                    <a:pt x="205436" y="1182894"/>
                    <a:pt x="301070" y="1351610"/>
                  </a:cubicBezTo>
                  <a:cubicBezTo>
                    <a:pt x="396705" y="1520326"/>
                    <a:pt x="552432" y="1646780"/>
                    <a:pt x="737183" y="1705759"/>
                  </a:cubicBezTo>
                  <a:cubicBezTo>
                    <a:pt x="921935" y="1764738"/>
                    <a:pt x="1122133" y="1751889"/>
                    <a:pt x="1297831" y="1669783"/>
                  </a:cubicBezTo>
                  <a:cubicBezTo>
                    <a:pt x="1473529" y="1587687"/>
                    <a:pt x="1611813" y="1442364"/>
                    <a:pt x="1685108" y="1262809"/>
                  </a:cubicBezTo>
                  <a:cubicBezTo>
                    <a:pt x="1745678" y="1114419"/>
                    <a:pt x="1758165" y="951662"/>
                    <a:pt x="1722265" y="797131"/>
                  </a:cubicBezTo>
                  <a:cubicBezTo>
                    <a:pt x="1709711" y="743109"/>
                    <a:pt x="1735333" y="685286"/>
                    <a:pt x="1787264" y="665821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chemeClr val="accent4">
                    <a:lumMod val="50000"/>
                  </a:schemeClr>
                </a:gs>
                <a:gs pos="61000">
                  <a:schemeClr val="accent4">
                    <a:lumMod val="75000"/>
                  </a:schemeClr>
                </a:gs>
                <a:gs pos="0">
                  <a:srgbClr val="4C3A00"/>
                </a:gs>
                <a:gs pos="75000">
                  <a:srgbClr val="CBAC49"/>
                </a:gs>
                <a:gs pos="100000">
                  <a:srgbClr val="F1D649"/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>
                <a:solidFill>
                  <a:srgbClr val="17A5DE"/>
                </a:solidFill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376F6C58-9E62-EDB6-C799-5D21FD606A0E}"/>
                </a:ext>
              </a:extLst>
            </p:cNvPr>
            <p:cNvSpPr/>
            <p:nvPr/>
          </p:nvSpPr>
          <p:spPr>
            <a:xfrm>
              <a:off x="972499" y="-1487807"/>
              <a:ext cx="950597" cy="598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b="1" dirty="0"/>
                <a:t>10%</a:t>
              </a:r>
            </a:p>
          </p:txBody>
        </p:sp>
      </p:grpSp>
      <p:pic>
        <p:nvPicPr>
          <p:cNvPr id="67" name="Imagem 66">
            <a:extLst>
              <a:ext uri="{FF2B5EF4-FFF2-40B4-BE49-F238E27FC236}">
                <a16:creationId xmlns:a16="http://schemas.microsoft.com/office/drawing/2014/main" id="{C3A3A23D-DEA1-A58B-F9CD-E3356C3A8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0694" y1="51111" x2="48844" y2="43889"/>
                        <a14:foregroundMark x1="48844" y1="43889" x2="54579" y2="48981"/>
                        <a14:foregroundMark x1="54579" y1="48981" x2="54579" y2="49537"/>
                        <a14:foregroundMark x1="47086" y1="43704" x2="53747" y2="45093"/>
                        <a14:foregroundMark x1="54487" y1="43056" x2="54487" y2="43056"/>
                        <a14:foregroundMark x1="54949" y1="45370" x2="54949" y2="45370"/>
                        <a14:foregroundMark x1="52914" y1="43241" x2="55782" y2="46204"/>
                        <a14:foregroundMark x1="55597" y1="46111" x2="55597" y2="45833"/>
                        <a14:foregroundMark x1="55319" y1="45741" x2="55319" y2="45741"/>
                        <a14:foregroundMark x1="45883" y1="44537" x2="45883" y2="44537"/>
                        <a14:foregroundMark x1="45698" y1="44722" x2="45698" y2="44722"/>
                        <a14:foregroundMark x1="45883" y1="45185" x2="45883" y2="45185"/>
                        <a14:foregroundMark x1="46346" y1="45093" x2="46623" y2="43611"/>
                        <a14:foregroundMark x1="46068" y1="46019" x2="46438" y2="44722"/>
                        <a14:foregroundMark x1="45698" y1="45278" x2="45698" y2="45278"/>
                        <a14:foregroundMark x1="46531" y1="45093" x2="46531" y2="45093"/>
                        <a14:foregroundMark x1="46531" y1="45000" x2="45328" y2="44907"/>
                        <a14:foregroundMark x1="27752" y1="72593" x2="27752" y2="72593"/>
                        <a14:foregroundMark x1="33488" y1="74444" x2="33488" y2="74444"/>
                        <a14:foregroundMark x1="38853" y1="72407" x2="38853" y2="72407"/>
                        <a14:foregroundMark x1="46901" y1="73426" x2="46901" y2="73426"/>
                        <a14:foregroundMark x1="52636" y1="73426" x2="52636" y2="73426"/>
                        <a14:foregroundMark x1="60037" y1="72315" x2="60037" y2="72315"/>
                        <a14:foregroundMark x1="68733" y1="72315" x2="68733" y2="72315"/>
                        <a14:foregroundMark x1="47179" y1="73981" x2="47179" y2="73981"/>
                        <a14:foregroundMark x1="46994" y1="73889" x2="46994" y2="73889"/>
                        <a14:foregroundMark x1="47179" y1="73981" x2="47179" y2="73981"/>
                        <a14:foregroundMark x1="47086" y1="73981" x2="47086" y2="73981"/>
                        <a14:foregroundMark x1="48011" y1="74907" x2="47179" y2="73148"/>
                        <a14:foregroundMark x1="47179" y1="73889" x2="47179" y2="73889"/>
                        <a14:foregroundMark x1="68270" y1="74074" x2="68270" y2="74074"/>
                        <a14:backgroundMark x1="69103" y1="73889" x2="69103" y2="73889"/>
                        <a14:backgroundMark x1="39500" y1="74444" x2="39500" y2="74444"/>
                        <a14:backgroundMark x1="46716" y1="74444" x2="46716" y2="74444"/>
                        <a14:backgroundMark x1="46809" y1="74537" x2="46809" y2="74537"/>
                        <a14:backgroundMark x1="46994" y1="74444" x2="46994" y2="74444"/>
                        <a14:backgroundMark x1="46994" y1="73889" x2="46994" y2="7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45" y="511813"/>
            <a:ext cx="5603364" cy="559818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3B2E5C01-EF74-98A2-E29E-9D8EB0972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9" y="126588"/>
            <a:ext cx="4576297" cy="6858000"/>
          </a:xfrm>
          <a:prstGeom prst="rect">
            <a:avLst/>
          </a:prstGeom>
        </p:spPr>
      </p:pic>
      <p:sp>
        <p:nvSpPr>
          <p:cNvPr id="85" name="Retângulo 84">
            <a:extLst>
              <a:ext uri="{FF2B5EF4-FFF2-40B4-BE49-F238E27FC236}">
                <a16:creationId xmlns:a16="http://schemas.microsoft.com/office/drawing/2014/main" id="{4FFFD269-F5DE-58C7-0248-1B654E62D7BE}"/>
              </a:ext>
            </a:extLst>
          </p:cNvPr>
          <p:cNvSpPr/>
          <p:nvPr/>
        </p:nvSpPr>
        <p:spPr>
          <a:xfrm>
            <a:off x="-2306742" y="8242831"/>
            <a:ext cx="12275986" cy="32442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7" name="Imagem 86">
            <a:extLst>
              <a:ext uri="{FF2B5EF4-FFF2-40B4-BE49-F238E27FC236}">
                <a16:creationId xmlns:a16="http://schemas.microsoft.com/office/drawing/2014/main" id="{6404EBE4-1C4A-2E8C-15B6-7C23EB0E7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5799" y1="29887" x2="50644" y2="60150"/>
                        <a14:backgroundMark x1="60052" y1="32801" x2="53222" y2="66353"/>
                        <a14:backgroundMark x1="53222" y1="66353" x2="43428" y2="73590"/>
                        <a14:backgroundMark x1="43428" y1="73590" x2="38402" y2="66353"/>
                        <a14:backgroundMark x1="71907" y1="34398" x2="72294" y2="99060"/>
                        <a14:backgroundMark x1="72294" y1="99060" x2="8247" y2="99436"/>
                        <a14:backgroundMark x1="26546" y1="50094" x2="6701" y2="30169"/>
                        <a14:backgroundMark x1="58505" y1="66353" x2="4639" y2="28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6" y="-1188722"/>
            <a:ext cx="5001699" cy="6858000"/>
          </a:xfrm>
          <a:prstGeom prst="rect">
            <a:avLst/>
          </a:prstGeom>
          <a:noFill/>
        </p:spPr>
      </p:pic>
      <p:sp>
        <p:nvSpPr>
          <p:cNvPr id="89" name="Retângulo 88">
            <a:extLst>
              <a:ext uri="{FF2B5EF4-FFF2-40B4-BE49-F238E27FC236}">
                <a16:creationId xmlns:a16="http://schemas.microsoft.com/office/drawing/2014/main" id="{F0D5C8BB-D02D-199D-2607-CA17623F188C}"/>
              </a:ext>
            </a:extLst>
          </p:cNvPr>
          <p:cNvSpPr/>
          <p:nvPr/>
        </p:nvSpPr>
        <p:spPr>
          <a:xfrm>
            <a:off x="2160648" y="-1669975"/>
            <a:ext cx="8194119" cy="9777046"/>
          </a:xfrm>
          <a:prstGeom prst="rect">
            <a:avLst/>
          </a:prstGeom>
          <a:gradFill flip="none" rotWithShape="1">
            <a:gsLst>
              <a:gs pos="100000">
                <a:srgbClr val="957C2B"/>
              </a:gs>
              <a:gs pos="0">
                <a:schemeClr val="tx1">
                  <a:lumMod val="95000"/>
                  <a:lumOff val="5000"/>
                </a:schemeClr>
              </a:gs>
              <a:gs pos="71000">
                <a:srgbClr val="574819"/>
              </a:gs>
              <a:gs pos="100000">
                <a:srgbClr val="F1D649"/>
              </a:gs>
            </a:gsLst>
            <a:lin ang="7200000" scaled="0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2367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4</Words>
  <Application>Microsoft Office PowerPoint</Application>
  <PresentationFormat>Ecrã Panorâmico</PresentationFormat>
  <Paragraphs>3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Cunha Fidalgo (0365 - BCV)</dc:creator>
  <cp:lastModifiedBy>João Cunha Fidalgo (0365 - BCV)</cp:lastModifiedBy>
  <cp:revision>10</cp:revision>
  <dcterms:created xsi:type="dcterms:W3CDTF">2022-07-17T19:10:04Z</dcterms:created>
  <dcterms:modified xsi:type="dcterms:W3CDTF">2022-07-19T17:54:51Z</dcterms:modified>
</cp:coreProperties>
</file>