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E4B8-CFEF-5341-E558-2D16F7623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A9318-1433-ECCE-57E7-5C55A6687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FB36-147E-2061-4BC4-3C56221C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ACCBA-0EAC-6504-C1DE-FF42876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824F-1123-3A16-D210-2C7B173F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F9EF-C99B-6645-085E-72B5A8B2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9AC80-F242-EF35-BEA0-B5EDD4E40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DA344-8DF2-843B-F624-86305568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4A29-39E5-1183-0CAC-96C05D39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AFBAD-49C0-ED58-FE23-15FDFFD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CEF8F-60F2-7ACD-E248-E17AAD73A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5EC2E-F1B0-D7CB-8D8D-17E0E089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09A8-E44A-A2F9-3699-F252F2A1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6D99-F5BB-A2BA-C00B-A114E048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4633-C768-760C-A795-79F1580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B042-F9D4-A7D7-4524-8AF96FA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2EB1-0410-A4FD-A16B-E1F4CBAD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AB7D-91A2-7E84-095A-A5662A19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0182-AF6A-70B7-9587-70899098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3C5B-58CA-82F1-C46F-CDED2722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8555-6855-5B39-EE3D-8233EEB3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CE000-0ADE-787B-B288-88F228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9C6F-BCEC-B018-222D-31255F74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87C8-D51B-CF80-A4E6-9BAF1405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6760-44C0-2824-C0AC-66BEB30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8B0F-1085-3133-37EB-EA3C05AB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E68E-AC5D-808C-9964-0D6E88C14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D4AEB-807C-8A23-FB46-AEDCB564A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CB2D-EADF-5525-2326-877D4FAF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70780-75F5-2FE0-F852-45A6EA8D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59F8-1297-75A8-6B4E-5E8A08E9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7CCF-4E28-0140-2586-20E01DDD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75BB3-ECC1-51FC-DA97-AB0A78CB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91309-28AD-E68F-C157-58B30078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D096E-634D-9866-D384-55982BEEE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E7A82-1625-5DEF-077D-1C389D9B1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C71E1-352E-2935-2AA1-1532C731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87EF3-769E-E106-4595-FE63C63F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2DE9C-7911-058A-7F8D-D6C084F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ABF5-60FE-E949-349B-DFA102CC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2DB94-B10C-7990-792D-1298C7EA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5C3DE-5C1B-CEC1-DB04-53A1FF03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62716-7627-A37E-B43E-7753B6A1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E2CE2-CA38-84DD-269D-1BBF719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1A22A-29DF-89BD-0443-7853965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9439F-140A-C0EC-8188-AD0809CE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1BC0-A965-B424-CA03-DC8EF8AE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8EE4-9796-B8D1-54C1-D006D270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BA0B-6976-8868-1A7E-B91C8AB27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3149B-C945-08D3-886A-EC009B1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928F-7626-1B5A-08A1-89604C4B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12BF6-E713-A488-C463-11D49CDD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8193-07B5-7189-70F0-20A253EA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8D2D6-DA4D-48BA-853A-706108AAE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9036C-B37C-C0B6-0BA7-5E7B006A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5EAF-2ABE-DBE8-B0A9-FE4B3FE5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8A91D-8F89-A369-BD8D-245779D9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CA2D4-FF80-CC3C-3C34-8C836FE9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E8AB0-D901-26B0-5847-08EC3D07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E43A-B27B-6161-70BD-499DA644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A203-99BA-65E5-C5B6-4E1124089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126A-8FCC-4729-AD0D-74E77FDF293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525E-5113-97D4-7363-19C7F48D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94CF-45C3-9CFE-0F0B-108599E5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7DD0-11AD-4AFD-BFC0-6FF6C53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5AEAD-E294-A4C4-A861-859CEEFD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1" y="1221897"/>
            <a:ext cx="10746078" cy="467038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A77A607-81CE-169A-66D5-289E1B0D5E64}"/>
              </a:ext>
            </a:extLst>
          </p:cNvPr>
          <p:cNvSpPr/>
          <p:nvPr/>
        </p:nvSpPr>
        <p:spPr>
          <a:xfrm>
            <a:off x="7218096" y="6167414"/>
            <a:ext cx="1189529" cy="411411"/>
          </a:xfrm>
          <a:prstGeom prst="wedgeRoundRectCallout">
            <a:avLst>
              <a:gd name="adj1" fmla="val -95335"/>
              <a:gd name="adj2" fmla="val -134740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95C405F-14F7-5C6F-8BBC-2116D3311036}"/>
              </a:ext>
            </a:extLst>
          </p:cNvPr>
          <p:cNvSpPr/>
          <p:nvPr/>
        </p:nvSpPr>
        <p:spPr>
          <a:xfrm>
            <a:off x="9216829" y="6167413"/>
            <a:ext cx="1189529" cy="411411"/>
          </a:xfrm>
          <a:prstGeom prst="wedgeRoundRectCallout">
            <a:avLst>
              <a:gd name="adj1" fmla="val -68124"/>
              <a:gd name="adj2" fmla="val -394371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C23C4C5-457D-5414-4A24-FD13C8840CE8}"/>
              </a:ext>
            </a:extLst>
          </p:cNvPr>
          <p:cNvSpPr/>
          <p:nvPr/>
        </p:nvSpPr>
        <p:spPr>
          <a:xfrm>
            <a:off x="4851176" y="6167413"/>
            <a:ext cx="1962318" cy="411411"/>
          </a:xfrm>
          <a:prstGeom prst="wedgeRoundRectCallout">
            <a:avLst>
              <a:gd name="adj1" fmla="val 12294"/>
              <a:gd name="adj2" fmla="val -150475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LOCK-IN OUTPUTS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0D0F31A-1F74-7197-DB55-6156BA9A3FCB}"/>
              </a:ext>
            </a:extLst>
          </p:cNvPr>
          <p:cNvSpPr/>
          <p:nvPr/>
        </p:nvSpPr>
        <p:spPr>
          <a:xfrm>
            <a:off x="8098106" y="1789622"/>
            <a:ext cx="1962318" cy="411411"/>
          </a:xfrm>
          <a:prstGeom prst="wedgeRoundRectCallout">
            <a:avLst>
              <a:gd name="adj1" fmla="val -66057"/>
              <a:gd name="adj2" fmla="val 366820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LOCK-IN OUTPUTS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2F75BFC-85A5-F330-CE43-0F96A9AF9337}"/>
              </a:ext>
            </a:extLst>
          </p:cNvPr>
          <p:cNvSpPr/>
          <p:nvPr/>
        </p:nvSpPr>
        <p:spPr>
          <a:xfrm>
            <a:off x="4996833" y="1789622"/>
            <a:ext cx="1962318" cy="411411"/>
          </a:xfrm>
          <a:prstGeom prst="wedgeRoundRectCallout">
            <a:avLst>
              <a:gd name="adj1" fmla="val 24665"/>
              <a:gd name="adj2" fmla="val 372720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LOCK-IN INPUTS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736E51E-3603-4FA8-87B8-F2E2F7E59EAE}"/>
              </a:ext>
            </a:extLst>
          </p:cNvPr>
          <p:cNvSpPr/>
          <p:nvPr/>
        </p:nvSpPr>
        <p:spPr>
          <a:xfrm>
            <a:off x="1760019" y="1807088"/>
            <a:ext cx="1962318" cy="411411"/>
          </a:xfrm>
          <a:prstGeom prst="wedgeRoundRectCallout">
            <a:avLst>
              <a:gd name="adj1" fmla="val 22190"/>
              <a:gd name="adj2" fmla="val 372720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LOCK-IN INPUTS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E061A35-6FDC-DBD9-2F3E-4A77AD5A10AB}"/>
              </a:ext>
            </a:extLst>
          </p:cNvPr>
          <p:cNvSpPr/>
          <p:nvPr/>
        </p:nvSpPr>
        <p:spPr>
          <a:xfrm>
            <a:off x="3590842" y="1353096"/>
            <a:ext cx="1962318" cy="411411"/>
          </a:xfrm>
          <a:prstGeom prst="wedgeRoundRectCallout">
            <a:avLst>
              <a:gd name="adj1" fmla="val -9150"/>
              <a:gd name="adj2" fmla="val 496636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LOCK-IN OUTPUTS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38E3DFC-B748-D7A6-6A7F-50F90C8C96F2}"/>
              </a:ext>
            </a:extLst>
          </p:cNvPr>
          <p:cNvSpPr/>
          <p:nvPr/>
        </p:nvSpPr>
        <p:spPr>
          <a:xfrm>
            <a:off x="1242129" y="6167413"/>
            <a:ext cx="1962318" cy="411411"/>
          </a:xfrm>
          <a:prstGeom prst="wedgeRoundRectCallout">
            <a:avLst>
              <a:gd name="adj1" fmla="val 44458"/>
              <a:gd name="adj2" fmla="val -240952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LOCK-IN INPUTS</a:t>
            </a:r>
          </a:p>
        </p:txBody>
      </p:sp>
    </p:spTree>
    <p:extLst>
      <p:ext uri="{BB962C8B-B14F-4D97-AF65-F5344CB8AC3E}">
        <p14:creationId xmlns:p14="http://schemas.microsoft.com/office/powerpoint/2010/main" val="267587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LANL DCS-CSD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Balakirev, Fedor Fedorovich</dc:creator>
  <cp:lastModifiedBy>Balakirev, Fedor Fedorovich</cp:lastModifiedBy>
  <cp:revision>1</cp:revision>
  <dcterms:created xsi:type="dcterms:W3CDTF">2024-06-20T21:11:09Z</dcterms:created>
  <dcterms:modified xsi:type="dcterms:W3CDTF">2024-06-20T21:11:33Z</dcterms:modified>
</cp:coreProperties>
</file>