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ink/ink1.xml" ContentType="application/inkml+xml"/>
  <Override PartName="/ppt/notesSlides/notesSlide5.xml" ContentType="application/vnd.openxmlformats-officedocument.presentationml.notesSlide+xml"/>
  <Override PartName="/ppt/ink/ink2.xml" ContentType="application/inkml+xml"/>
  <Override PartName="/ppt/ink/ink3.xml" ContentType="application/inkml+xml"/>
  <Override PartName="/ppt/notesSlides/notesSlide6.xml" ContentType="application/vnd.openxmlformats-officedocument.presentationml.notesSlide+xml"/>
  <Override PartName="/ppt/ink/ink4.xml" ContentType="application/inkml+xml"/>
  <Override PartName="/ppt/notesSlides/notesSlide7.xml" ContentType="application/vnd.openxmlformats-officedocument.presentationml.notesSlide+xml"/>
  <Override PartName="/ppt/ink/ink5.xml" ContentType="application/inkml+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3"/>
  </p:notesMasterIdLst>
  <p:handoutMasterIdLst>
    <p:handoutMasterId r:id="rId44"/>
  </p:handoutMasterIdLst>
  <p:sldIdLst>
    <p:sldId id="256" r:id="rId2"/>
    <p:sldId id="258" r:id="rId3"/>
    <p:sldId id="371" r:id="rId4"/>
    <p:sldId id="372" r:id="rId5"/>
    <p:sldId id="374" r:id="rId6"/>
    <p:sldId id="375" r:id="rId7"/>
    <p:sldId id="376" r:id="rId8"/>
    <p:sldId id="377" r:id="rId9"/>
    <p:sldId id="378" r:id="rId10"/>
    <p:sldId id="379" r:id="rId11"/>
    <p:sldId id="411" r:id="rId12"/>
    <p:sldId id="380" r:id="rId13"/>
    <p:sldId id="381" r:id="rId14"/>
    <p:sldId id="412" r:id="rId15"/>
    <p:sldId id="373" r:id="rId16"/>
    <p:sldId id="382" r:id="rId17"/>
    <p:sldId id="383" r:id="rId18"/>
    <p:sldId id="384" r:id="rId19"/>
    <p:sldId id="413" r:id="rId20"/>
    <p:sldId id="385" r:id="rId21"/>
    <p:sldId id="386" r:id="rId22"/>
    <p:sldId id="387" r:id="rId23"/>
    <p:sldId id="388" r:id="rId24"/>
    <p:sldId id="390" r:id="rId25"/>
    <p:sldId id="391" r:id="rId26"/>
    <p:sldId id="392" r:id="rId27"/>
    <p:sldId id="393" r:id="rId28"/>
    <p:sldId id="395" r:id="rId29"/>
    <p:sldId id="394" r:id="rId30"/>
    <p:sldId id="396" r:id="rId31"/>
    <p:sldId id="397" r:id="rId32"/>
    <p:sldId id="398" r:id="rId33"/>
    <p:sldId id="399" r:id="rId34"/>
    <p:sldId id="400" r:id="rId35"/>
    <p:sldId id="401" r:id="rId36"/>
    <p:sldId id="402" r:id="rId37"/>
    <p:sldId id="403" r:id="rId38"/>
    <p:sldId id="404" r:id="rId39"/>
    <p:sldId id="405" r:id="rId40"/>
    <p:sldId id="406" r:id="rId41"/>
    <p:sldId id="370" r:id="rId42"/>
  </p:sldIdLst>
  <p:sldSz cx="9144000" cy="6858000" type="screen4x3"/>
  <p:notesSz cx="10234613" cy="7099300"/>
  <p:defaultTextStyle>
    <a:defPPr>
      <a:defRPr lang="ko-KR"/>
    </a:defPPr>
    <a:lvl1pPr algn="l" rtl="0" fontAlgn="base">
      <a:spcBef>
        <a:spcPct val="0"/>
      </a:spcBef>
      <a:spcAft>
        <a:spcPct val="0"/>
      </a:spcAft>
      <a:defRPr sz="2800" b="1" kern="1200">
        <a:solidFill>
          <a:srgbClr val="660066"/>
        </a:solidFill>
        <a:latin typeface="Tahoma" panose="020B0604030504040204" pitchFamily="34" charset="0"/>
        <a:ea typeface="宋体" panose="02010600030101010101" pitchFamily="2" charset="-122"/>
        <a:cs typeface="+mn-cs"/>
      </a:defRPr>
    </a:lvl1pPr>
    <a:lvl2pPr marL="457200" algn="l" rtl="0" fontAlgn="base">
      <a:spcBef>
        <a:spcPct val="0"/>
      </a:spcBef>
      <a:spcAft>
        <a:spcPct val="0"/>
      </a:spcAft>
      <a:defRPr sz="2800" b="1" kern="1200">
        <a:solidFill>
          <a:srgbClr val="660066"/>
        </a:solidFill>
        <a:latin typeface="Tahoma" panose="020B0604030504040204" pitchFamily="34" charset="0"/>
        <a:ea typeface="宋体" panose="02010600030101010101" pitchFamily="2" charset="-122"/>
        <a:cs typeface="+mn-cs"/>
      </a:defRPr>
    </a:lvl2pPr>
    <a:lvl3pPr marL="914400" algn="l" rtl="0" fontAlgn="base">
      <a:spcBef>
        <a:spcPct val="0"/>
      </a:spcBef>
      <a:spcAft>
        <a:spcPct val="0"/>
      </a:spcAft>
      <a:defRPr sz="2800" b="1" kern="1200">
        <a:solidFill>
          <a:srgbClr val="660066"/>
        </a:solidFill>
        <a:latin typeface="Tahoma" panose="020B0604030504040204" pitchFamily="34" charset="0"/>
        <a:ea typeface="宋体" panose="02010600030101010101" pitchFamily="2" charset="-122"/>
        <a:cs typeface="+mn-cs"/>
      </a:defRPr>
    </a:lvl3pPr>
    <a:lvl4pPr marL="1371600" algn="l" rtl="0" fontAlgn="base">
      <a:spcBef>
        <a:spcPct val="0"/>
      </a:spcBef>
      <a:spcAft>
        <a:spcPct val="0"/>
      </a:spcAft>
      <a:defRPr sz="2800" b="1" kern="1200">
        <a:solidFill>
          <a:srgbClr val="660066"/>
        </a:solidFill>
        <a:latin typeface="Tahoma" panose="020B0604030504040204" pitchFamily="34" charset="0"/>
        <a:ea typeface="宋体" panose="02010600030101010101" pitchFamily="2" charset="-122"/>
        <a:cs typeface="+mn-cs"/>
      </a:defRPr>
    </a:lvl4pPr>
    <a:lvl5pPr marL="1828800" algn="l" rtl="0" fontAlgn="base">
      <a:spcBef>
        <a:spcPct val="0"/>
      </a:spcBef>
      <a:spcAft>
        <a:spcPct val="0"/>
      </a:spcAft>
      <a:defRPr sz="2800" b="1" kern="1200">
        <a:solidFill>
          <a:srgbClr val="660066"/>
        </a:solidFill>
        <a:latin typeface="Tahoma" panose="020B0604030504040204" pitchFamily="34" charset="0"/>
        <a:ea typeface="宋体" panose="02010600030101010101" pitchFamily="2" charset="-122"/>
        <a:cs typeface="+mn-cs"/>
      </a:defRPr>
    </a:lvl5pPr>
    <a:lvl6pPr marL="2286000" algn="l" defTabSz="914400" rtl="0" eaLnBrk="1" latinLnBrk="0" hangingPunct="1">
      <a:defRPr sz="2800" b="1" kern="1200">
        <a:solidFill>
          <a:srgbClr val="660066"/>
        </a:solidFill>
        <a:latin typeface="Tahoma" panose="020B0604030504040204" pitchFamily="34" charset="0"/>
        <a:ea typeface="宋体" panose="02010600030101010101" pitchFamily="2" charset="-122"/>
        <a:cs typeface="+mn-cs"/>
      </a:defRPr>
    </a:lvl6pPr>
    <a:lvl7pPr marL="2743200" algn="l" defTabSz="914400" rtl="0" eaLnBrk="1" latinLnBrk="0" hangingPunct="1">
      <a:defRPr sz="2800" b="1" kern="1200">
        <a:solidFill>
          <a:srgbClr val="660066"/>
        </a:solidFill>
        <a:latin typeface="Tahoma" panose="020B0604030504040204" pitchFamily="34" charset="0"/>
        <a:ea typeface="宋体" panose="02010600030101010101" pitchFamily="2" charset="-122"/>
        <a:cs typeface="+mn-cs"/>
      </a:defRPr>
    </a:lvl7pPr>
    <a:lvl8pPr marL="3200400" algn="l" defTabSz="914400" rtl="0" eaLnBrk="1" latinLnBrk="0" hangingPunct="1">
      <a:defRPr sz="2800" b="1" kern="1200">
        <a:solidFill>
          <a:srgbClr val="660066"/>
        </a:solidFill>
        <a:latin typeface="Tahoma" panose="020B0604030504040204" pitchFamily="34" charset="0"/>
        <a:ea typeface="宋体" panose="02010600030101010101" pitchFamily="2" charset="-122"/>
        <a:cs typeface="+mn-cs"/>
      </a:defRPr>
    </a:lvl8pPr>
    <a:lvl9pPr marL="3657600" algn="l" defTabSz="914400" rtl="0" eaLnBrk="1" latinLnBrk="0" hangingPunct="1">
      <a:defRPr sz="2800" b="1" kern="1200">
        <a:solidFill>
          <a:srgbClr val="660066"/>
        </a:solidFill>
        <a:latin typeface="Tahoma" panose="020B060403050404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902">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CC"/>
    <a:srgbClr val="00FF00"/>
    <a:srgbClr val="663300"/>
    <a:srgbClr val="FFFFFF"/>
    <a:srgbClr val="FF0000"/>
    <a:srgbClr val="660066"/>
    <a:srgbClr val="9900CC"/>
    <a:srgbClr val="FFFF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521" autoAdjust="0"/>
    <p:restoredTop sz="94707" autoAdjust="0"/>
  </p:normalViewPr>
  <p:slideViewPr>
    <p:cSldViewPr>
      <p:cViewPr varScale="1">
        <p:scale>
          <a:sx n="136" d="100"/>
          <a:sy n="136" d="100"/>
        </p:scale>
        <p:origin x="1219" y="77"/>
      </p:cViewPr>
      <p:guideLst>
        <p:guide orient="horz" pos="2160"/>
        <p:guide pos="2902"/>
      </p:guideLst>
    </p:cSldViewPr>
  </p:slideViewPr>
  <p:outlineViewPr>
    <p:cViewPr>
      <p:scale>
        <a:sx n="33" d="100"/>
        <a:sy n="33" d="100"/>
      </p:scale>
      <p:origin x="0" y="0"/>
    </p:cViewPr>
  </p:outlineViewPr>
  <p:notesTextViewPr>
    <p:cViewPr>
      <p:scale>
        <a:sx n="100" d="100"/>
        <a:sy n="100" d="100"/>
      </p:scale>
      <p:origin x="0" y="0"/>
    </p:cViewPr>
  </p:notesTextViewPr>
  <p:gridSpacing cx="72006" cy="72006"/>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 Id="rId48"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63172" name="Rectangle 4">
            <a:extLst>
              <a:ext uri="{FF2B5EF4-FFF2-40B4-BE49-F238E27FC236}">
                <a16:creationId xmlns:a16="http://schemas.microsoft.com/office/drawing/2014/main" id="{94024862-F699-4C26-BCF4-EA1CE63D4A1B}"/>
              </a:ext>
            </a:extLst>
          </p:cNvPr>
          <p:cNvSpPr>
            <a:spLocks noGrp="1" noChangeArrowheads="1"/>
          </p:cNvSpPr>
          <p:nvPr>
            <p:ph type="ftr" sz="quarter" idx="2"/>
          </p:nvPr>
        </p:nvSpPr>
        <p:spPr bwMode="auto">
          <a:xfrm>
            <a:off x="0" y="6742113"/>
            <a:ext cx="4435475" cy="355600"/>
          </a:xfrm>
          <a:prstGeom prst="rect">
            <a:avLst/>
          </a:prstGeom>
          <a:noFill/>
          <a:ln w="9525">
            <a:noFill/>
            <a:miter lim="800000"/>
          </a:ln>
          <a:effectLst/>
        </p:spPr>
        <p:txBody>
          <a:bodyPr vert="horz" wrap="square" lIns="99048" tIns="49524" rIns="99048" bIns="49524" numCol="1" anchor="b" anchorCtr="0" compatLnSpc="1">
            <a:prstTxWarp prst="textNoShape">
              <a:avLst/>
            </a:prstTxWarp>
          </a:bodyPr>
          <a:lstStyle>
            <a:lvl1pPr algn="ctr" latinLnBrk="1">
              <a:defRPr sz="1300" b="0">
                <a:solidFill>
                  <a:schemeClr val="tx1"/>
                </a:solidFill>
                <a:latin typeface="Gulim" panose="020B0600000101010101" pitchFamily="34" charset="-127"/>
                <a:ea typeface="Gulim" panose="020B0600000101010101" pitchFamily="34" charset="-127"/>
              </a:defRPr>
            </a:lvl1pPr>
          </a:lstStyle>
          <a:p>
            <a:endParaRPr lang="en-US" altLang="zh-CN"/>
          </a:p>
        </p:txBody>
      </p:sp>
      <p:sp>
        <p:nvSpPr>
          <p:cNvPr id="263173" name="Rectangle 5">
            <a:extLst>
              <a:ext uri="{FF2B5EF4-FFF2-40B4-BE49-F238E27FC236}">
                <a16:creationId xmlns:a16="http://schemas.microsoft.com/office/drawing/2014/main" id="{E86F0933-AC92-47AC-BD24-A3629CDD9009}"/>
              </a:ext>
            </a:extLst>
          </p:cNvPr>
          <p:cNvSpPr>
            <a:spLocks noGrp="1" noChangeArrowheads="1"/>
          </p:cNvSpPr>
          <p:nvPr>
            <p:ph type="sldNum" sz="quarter" idx="3"/>
          </p:nvPr>
        </p:nvSpPr>
        <p:spPr bwMode="auto">
          <a:xfrm>
            <a:off x="5797550" y="6742113"/>
            <a:ext cx="4435475" cy="355600"/>
          </a:xfrm>
          <a:prstGeom prst="rect">
            <a:avLst/>
          </a:prstGeom>
          <a:noFill/>
          <a:ln w="9525">
            <a:noFill/>
            <a:miter lim="800000"/>
          </a:ln>
          <a:effectLst/>
        </p:spPr>
        <p:txBody>
          <a:bodyPr vert="horz" wrap="square" lIns="99048" tIns="49524" rIns="99048" bIns="49524" numCol="1" anchor="b" anchorCtr="0" compatLnSpc="1">
            <a:prstTxWarp prst="textNoShape">
              <a:avLst/>
            </a:prstTxWarp>
          </a:bodyPr>
          <a:lstStyle>
            <a:lvl1pPr algn="r" latinLnBrk="1">
              <a:defRPr sz="1300" b="0">
                <a:solidFill>
                  <a:schemeClr val="tx1"/>
                </a:solidFill>
                <a:latin typeface="Gulim" panose="020B0600000101010101" pitchFamily="34" charset="-127"/>
                <a:ea typeface="Gulim" panose="020B0600000101010101" pitchFamily="34" charset="-127"/>
              </a:defRPr>
            </a:lvl1pPr>
          </a:lstStyle>
          <a:p>
            <a:fld id="{A3DBCFE1-47E0-4AF6-A442-04E44F6B1275}" type="slidenum">
              <a:rPr lang="zh-CN" altLang="en-US"/>
              <a:pPr/>
              <a:t>‹#›</a:t>
            </a:fld>
            <a:endParaRPr lang="en-US" altLang="zh-CN"/>
          </a:p>
        </p:txBody>
      </p:sp>
    </p:spTree>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ax="23472" units="cm"/>
          <inkml:channel name="Y" type="integer" max="13203" units="cm"/>
          <inkml:channel name="F" type="integer" max="1023" units="dev"/>
          <inkml:channel name="T" type="integer" max="2.14748E9" units="dev"/>
        </inkml:traceFormat>
        <inkml:channelProperties>
          <inkml:channelProperty channel="X" name="resolution" value="1000.08521" units="1/cm"/>
          <inkml:channelProperty channel="Y" name="resolution" value="1000.22729" units="1/cm"/>
          <inkml:channelProperty channel="F" name="resolution" value="0" units="1/dev"/>
          <inkml:channelProperty channel="T" name="resolution" value="1" units="1/dev"/>
        </inkml:channelProperties>
      </inkml:inkSource>
      <inkml:timestamp xml:id="ts0" timeString="2019-11-05T06:11:09.365"/>
    </inkml:context>
    <inkml:brush xml:id="br0">
      <inkml:brushProperty name="width" value="0.05292" units="cm"/>
      <inkml:brushProperty name="height" value="0.05292" units="cm"/>
      <inkml:brushProperty name="color" value="#FF0000"/>
    </inkml:brush>
  </inkml:definitions>
  <inkml:trace contextRef="#ctx0" brushRef="#br0">8810 13495 88 0,'0'0'67'16,"9"-13"-2"-16,-9 13 4 15,0 0-40-15,-13-22-6 0,13 22-2 16,-20-20-4-16,7 10-4 15,-6 0-6-15,-3 0-1 16,-5 1-3-16,-4-1-3 16,-5 1 2-16,-5 2-2 15,-7 0 6-15,-8 1-3 16,-5 0 5-16,-4 2-3 16,-6 1 3-16,-1 5-1 15,-4-1 1-15,-2 3-1 16,-3 2-4-16,3 1 2 15,-6 2-4-15,-1 3 2 16,-4 2-4-16,-5 3 3 16,-1 4-4-16,-2 2 3 0,1 6-3 15,-3 1-4-15,4 4 5 16,1 3-5-16,5-1 6 16,5 3-6-1,3 0 6-15,6 0-4 0,5-3 6 16,5 0 2-16,3 0 1 15,7 0 0-15,3 0-1 16,6-2 3-16,3 1-3 16,6 0 3-16,6-4-5 15,5 1 2-15,4-1-3 16,9-4 1-16,7-1-3 16,8 0 2-16,6-3-1 0,5 3 0 15,11 1 1-15,4 2-5 16,7 0 5-1,7 1-4-15,8-1 4 16,8 0-3-16,10-1 2 0,7-3-1 16,6-3 0-16,5 0 2 15,8-3 0-15,4-2 1 16,5 0-3-16,3-4 3 16,5 0-2-16,3-4 1 15,8-2-1-15,6-4-1 16,3-3 1-16,8-3-1 15,1-4 2-15,0-3 0 16,-6-3 2-16,0-2-1 0,-7-2 4 16,-3-2-1-1,-5-2 0-15,-8 0 0 16,-5-2 0-16,-3-4 2 16,-6-2-2-16,-4-3 4 0,-6-1-5 15,-8-3 5-15,-9-2-4 16,-7 0 4-16,-12-3-4 15,-8 4 0-15,-13-5-1 16,-11 0-1-16,-12-3 0 16,-13-1-3-16,-12-2 2 15,-13-1-2-15,-11 0 3 16,-10 2-3-16,-8 1 2 0,-8 4-3 16,-10 6 2-1,-8 4-1-15,-10 7 1 16,-6 5-1-16,-9 10-1 15,-8 1 2-15,-9 9-3 16,-6 2-1-16,-2 5-21 16,-12-3-68-16,5 9-6 15,-14 0-3-15,-2 8-7 16</inkml:trace>
</inkml:ink>
</file>

<file path=ppt/ink/ink2.xml><?xml version="1.0" encoding="utf-8"?>
<inkml:ink xmlns:inkml="http://www.w3.org/2003/InkML">
  <inkml:definitions>
    <inkml:context xml:id="ctx0">
      <inkml:inkSource xml:id="inkSrc0">
        <inkml:traceFormat>
          <inkml:channel name="X" type="integer" max="23472" units="cm"/>
          <inkml:channel name="Y" type="integer" max="13203" units="cm"/>
          <inkml:channel name="F" type="integer" max="1023" units="dev"/>
          <inkml:channel name="T" type="integer" max="2.14748E9" units="dev"/>
        </inkml:traceFormat>
        <inkml:channelProperties>
          <inkml:channelProperty channel="X" name="resolution" value="1000.08521" units="1/cm"/>
          <inkml:channelProperty channel="Y" name="resolution" value="1000.22729" units="1/cm"/>
          <inkml:channelProperty channel="F" name="resolution" value="0" units="1/dev"/>
          <inkml:channelProperty channel="T" name="resolution" value="1" units="1/dev"/>
        </inkml:channelProperties>
      </inkml:inkSource>
      <inkml:timestamp xml:id="ts0" timeString="2019-11-05T06:12:01.464"/>
    </inkml:context>
    <inkml:brush xml:id="br0">
      <inkml:brushProperty name="width" value="0.05292" units="cm"/>
      <inkml:brushProperty name="height" value="0.05292" units="cm"/>
      <inkml:brushProperty name="color" value="#FF0000"/>
    </inkml:brush>
  </inkml:definitions>
  <inkml:trace contextRef="#ctx0" brushRef="#br0">15444 1843 163 0,'-5'14'74'15,"-3"0"5"-15,3 12-3 16,-10 5-31-16,4 10-20 15,-11 17-5-15,0 13 0 16,-12 8-7-16,-1 11-1 16,-8 14-6-16,-1 1 1 15,-2 2 1-15,2-8-5 0,2-11 1 16,6-11 1 0,7-14-6-16,9-17-1 15,8-20-3-15,12-26-12 16,0 0-11-16,0 0-12 0,6-30-42 15,0-3-6-15,2 5 4 16,-2-10-3-16</inkml:trace>
  <inkml:trace contextRef="#ctx0" brushRef="#br0" timeOffset="484.355">15033 2499 149 0,'0'0'70'16,"0"0"1"-16,15 13 2 16,-15-13-47-16,4 19-1 15,-4-2-1-15,3 9 0 16,-6 3-5-16,3 7-3 16,-7 1-4-16,2 8 0 15,-5-3-4-15,0 1 0 0,-1-5 1 16,-1-1-3-16,-1-8 3 15,4 2 0-15,-1-10 1 16,3-2-1-16,1-5 1 16,3-1-1-16,3-13-3 15,0 0 2-15,0 0-3 16,21 2-4-16,-6-17-3 16,9-3 0-16,4-8 0 15,8-6-1-15,6-1-16 16,-1-21-73-16,9 11-4 15,-6-13-2-15,3 8-2 16</inkml:trace>
  <inkml:trace contextRef="#ctx0" brushRef="#br0" timeOffset="5645.193">15841 1030 185 0,'0'0'83'16,"0"0"-3"-16,0 0-2 16,0 0-48-16,-55 81-6 0,55-81 1 15,-34 75-5-15,12-32-7 16,3-1-2-16,-2 0-5 16,2 0 4-16,3-8-9 15,0-6 4-15,6-6-14 16,10-22 4-16,0 0-17 15,0 0-23-15,0 0-34 16,0 0-11-16,16-61 6 16,-16 61-8-16</inkml:trace>
  <inkml:trace contextRef="#ctx0" brushRef="#br0" timeOffset="5880.491">15749 1174 215 0,'59'-36'82'0,"-59"36"1"16,0 0 1-16,0 0-54 16,59 75-5-16,-59-75-4 15,0 0-5-15,69 68-3 16,-69-68-3-16,0 0-2 16,0 0-5-16,70 44-5 0,-70-44-6 15,0 0-9 1,0 0-15-16,0 0-36 15,0 0-21-15,0 0 2 16,0 0 0-16,-67-26 2 0</inkml:trace>
  <inkml:trace contextRef="#ctx0" brushRef="#br0" timeOffset="6271.053">15814 1270 164 0,'0'0'76'16,"0"0"0"-16,-58 27 4 15,58-27-34-15,0 0-16 16,0 0-6-16,0 0-5 16,0 0-7-16,63 7-3 15,-63-7-4-15,0 0-5 16,0 0-3-16,0 0-11 16,0 0-9-16,55 22-5 0,-68-12-1 15,0 13-7-15,-11-1 6 16,1 7-5-16,-9 0 12 15,3-1 4-15,-1-2 20 16,5-4 4-16,5 0 10 16,6-8 4-16,14-14 7 15,0 0 1-15,0 0 1 16,18-7-3-16,7-5-4 16,-2 2-3-16,7-7-5 15,-2-2-1-15,3 3-6 16,-3 2 0-16,-1 1-4 15,-1 1-4-15,-26 12-13 0,0 0-20 16,0 0-45-16,62-52 3 16,-62 52-8-16,0 0 7 15</inkml:trace>
  <inkml:trace contextRef="#ctx0" brushRef="#br0" timeOffset="6692.918">15886 1333 181 0,'0'0'69'15,"0"0"3"-15,0 0 4 16,0 0-49-16,0 0-1 16,0 0-4-16,-45 16-6 15,48 0 3-15,-4 6-8 16,3 8 5-16,0 6-13 0,1 1 9 16,-3 5-9-16,3-3 8 15,-2-3-10-15,1-4-3 16,-2-6 3-16,0-6-4 15,-3-4 3-15,-2-1-5 16,5-15 4-16,-17 13-5 16,4-9 4-16,-1-6-1 15,-4 2 2-15,0-4 3 16,-1 0-4-16,0-6 5 16,3 4-4-16,3-3 5 15,13 9-2-15,-11-17 4 16,11 17-3-16,13-16 0 0,1 5 2 15,6 0 0-15,3-7 0 16,6 0-1-16,0-5 1 16,3 2-7-1,2-7-11-15,-34 28-33 0,64-59-39 16,-64 59-4-16,53-61 4 16,-53 61-10-16</inkml:trace>
  <inkml:trace contextRef="#ctx0" brushRef="#br0" timeOffset="7195.993">16073 1151 222 0,'0'0'83'16,"0"0"-2"-16,0 0-1 16,0 0-59-16,0 0-3 15,58 6-4-15,-58-6-6 16,0 0-4-16,0 0-4 15,61 13-2-15,-61-13-3 16,0 0-4-16,0 0-3 16,0 0-5-16,0 0-1 15,0 0 0-15,-61 59 2 0,61-59 2 16,0 0 3-16,0 0 6 16,-60 46 6-16,60-46 7 15,0 0 4-15,0 0 2 16,0 0 2-16,0 0-1 15,62-2 1-15,-62 2-3 16,0 0-1-16,57 5-1 16,-57-5-4-16,0 0-4 15,0 0-1-15,22 51-1 16,-34-29 3-16,-5-4-4 16,-3 5 2-16,-6 2-7 15,3-2 9-15,0-1-7 16,4-7 7-16,7 1-5 0,12-16 2 15,0 0-1-15,16-1 2 16,7-11-1-16,-23 12-1 16,61-40 4-1,-61 40-5-15,75-42 1 0,-75 42-10 16,71-40-15-16,-71 40-54 16,0 0-2-16,62-59-7 15,-62 59 7-15</inkml:trace>
  <inkml:trace contextRef="#ctx0" brushRef="#br0" timeOffset="7508.497">16297 1111 131 0,'-14'-65'66'0,"14"65"4"15,0 0 2-15,0 0-34 0,0 0-14 16,0 0 1-16,0 0 1 15,0 0-2-15,0 0-5 16,20 59-3-16,-20-59 1 16,4 103-2-16,-4-37-3 15,3 3 1-15,-4 8-9 16,3-7 5-16,-3 3-9 16,2-16 3-16,-1-9-7 15,0-15 3-15,3-8-5 16,-3-25-6-16,0 0-2 15,0 0-13-15,0 0-35 16,3-31-20-16,-1 4-3 16,-10-6 2-16,8-6 0 0</inkml:trace>
  <inkml:trace contextRef="#ctx0" brushRef="#br0" timeOffset="7951.542">16524 1136 221 0,'0'0'83'16,"0"0"2"-16,0 0-3 16,0 0-57-16,18 59-3 0,-18-59-6 15,0 0-5 1,-40 80-2-16,40-80-9 15,0 0-3-15,-38 60 2 16,38-60-6-16,0 0-4 0,0 0-4 16,0 0 1-16,0 0-3 15,0 0 6-15,0 0 2 16,47-60 3-16,-47 60 9 16,0 0 6-16,0 0 10 15,49 29-6-15,-41-7 7 16,-5 5-8-16,3-4 6 15,-5 5-10-15,2-5 1 0,-1 3-9 16,1-12-1 0,-3-14 1-16,0 0-4 15,0 0-1-15,0 0-3 16,0 0-7-16,0 0-14 0,30-76-9 16,-30 76-47-16,16-75 2 15,-16 75-4-15,19-79 6 16</inkml:trace>
  <inkml:trace contextRef="#ctx0" brushRef="#br0" timeOffset="8795.496">16713 1019 152 0,'52'-64'73'16,"-52"64"0"-16,0 0 1 16,62-8-36-16,-62 8-15 15,0 0-5-15,76 4-4 16,-76-4-8-16,0 0 0 15,68 8-1-15,-68-8-14 0,0 0-10 16,0 0-24-16,0 0-30 16,0 0-3-16,0 0 1 15,26-60-2-15,-26 60 36 16,0 0 31-16,0 0 17 16,0 0 30-16,0 0 35 15,-61-26 9-15,61 26 6 16,0 0-1-16,-30 62-33 15,30-62-16-15,-23 61-11 16,23-61-3-16,-23 66-7 16,23-66-6-16,-19 59-4 15,19-59-1-15,0 0-5 0,0 0-3 16,0 0 2-16,0 0-2 16,0 0 1-16,0 0 2 15,0 0-2-15,0 0 0 16,0 0 2-16,0 0 0 15,63 15 1-15,-63-15 0 16,0 0 3-16,0 0-3 16,74 7 1-16,-74-7 1 15,0 0-1-15,0 0-1 16,27 78-1-16,-27-78 1 16,-23 78-3-16,3-31 0 15,-4-4 6-15,-2-1-5 16,1-1 4-16,2-4-4 0,4-11 8 15,5-3-7-15,7-10 4 16,7-13-1-16,0 0-2 16,16 0 0-16,1-13-1 15,3-1 1-15,3-8-1 16,3 3 0-16,-1-1 2 16,-1 0-2-16,-4 1-1 15,-1 5-5-15,-19 14-6 16,0 0-6-16,0 0-11 15,23-67 2-15,-23 67-8 16,0 0 7-16,0 0-5 16,-34-69 14-16,34 69 3 0,0 0 16 15,0 0 10-15,0 0 6 16,0 0 4-16,-64-37 2 16,64 37 4-16,0 0 0 15,0 0 3-15,-9 47-9 16,14-9 3-16,-5 8-9 15,4 10 0-15,-4 9-8 16,3 3 1-16,-3 6-9 16,-1-8-12-16,2 6-41 15,-7-20-43-15,5-1-4 16,-8-20 4-16,5-5-9 16</inkml:trace>
</inkml:ink>
</file>

<file path=ppt/ink/ink3.xml><?xml version="1.0" encoding="utf-8"?>
<inkml:ink xmlns:inkml="http://www.w3.org/2003/InkML">
  <inkml:definitions>
    <inkml:context xml:id="ctx0">
      <inkml:inkSource xml:id="inkSrc0">
        <inkml:traceFormat>
          <inkml:channel name="X" type="integer" max="23472" units="cm"/>
          <inkml:channel name="Y" type="integer" max="13203" units="cm"/>
          <inkml:channel name="F" type="integer" max="1023" units="dev"/>
          <inkml:channel name="T" type="integer" max="2.14748E9" units="dev"/>
        </inkml:traceFormat>
        <inkml:channelProperties>
          <inkml:channelProperty channel="X" name="resolution" value="1000.08521" units="1/cm"/>
          <inkml:channelProperty channel="Y" name="resolution" value="1000.22729" units="1/cm"/>
          <inkml:channelProperty channel="F" name="resolution" value="0" units="1/dev"/>
          <inkml:channelProperty channel="T" name="resolution" value="1" units="1/dev"/>
        </inkml:channelProperties>
      </inkml:inkSource>
      <inkml:timestamp xml:id="ts0" timeString="2019-11-05T06:14:36.761"/>
    </inkml:context>
    <inkml:brush xml:id="br0">
      <inkml:brushProperty name="width" value="0.05292" units="cm"/>
      <inkml:brushProperty name="height" value="0.05292" units="cm"/>
      <inkml:brushProperty name="color" value="#FF0000"/>
    </inkml:brush>
  </inkml:definitions>
  <inkml:trace contextRef="#ctx0" brushRef="#br0">8068 8005 64 0,'0'0'73'0,"-10"-16"5"16,10 16 3-16,-20-19-47 16,20 19 0-16,-27-14-3 15,9 12-3-15,-8 0-3 16,-2 3-10-16,-13 2-1 15,-5 6-7-15,-9 4-1 16,-5 4-6-16,-7 6 1 16,-2 6-3-16,1 4 2 15,5 7 2-15,3 4-3 16,9 3 4-16,7 5-2 0,11 3 2 16,11 1-3-16,11-1 2 15,11-3-2-15,13-4 2 16,10-4 7-16,16-9-4 15,13-10-4-15,11-7 2 16,12-8 0-16,9-5 1 16,6-7 0-16,5-5-1 15,4-9-8-15,-2-3 4 16,-2-5 5-16,-5-8-2 16,-11-2 1-16,-10-8-1 15,-12-2 1-15,-17-2 0 16,-17 2 0-16,-17-1-1 15,-19 3 1-15,-16 3-3 0,-11 0 3 16,-11 3-5-16,-7 1-5 16,-5-1-17-16,2 3-29 15,-5-3-45 1,2 0-1-16,7-3-4 0,6 3-1 16</inkml:trace>
  <inkml:trace contextRef="#ctx0" brushRef="#br0" timeOffset="1176.207">19875 4805 140 0,'-7'-15'82'0,"7"15"0"15,-20-23 1-15,7 16-31 16,-6-2-35-16,0 8 0 16,-8-2-1-16,-5 7-1 15,-8 4-4-15,-3 7-2 16,-8 7-3-16,-2 10-1 16,-4 7-3-16,3 8 0 15,2 11-3-15,8 4 2 16,11 3-5-16,9 0 4 15,14-3-4-15,10-4 3 16,17-6-2-16,9-8 5 0,17-9-1 16,8-8 2-16,12-8 1 15,8-4-1-15,5-8-1 16,4-3 3-16,2-10 0 16,4-1-3-16,-5-7 1 15,1-4 1-15,-8-8 2 16,-2-4 0-16,-10-9 5 15,-3-6-5-15,-15-6 3 16,-10-7-3-16,-16-7 3 16,-11-1-4-16,-17-5 1 15,-12 2-2-15,-17 1-3 16,-8 4 0-16,-14 9-11 0,-11 4-14 16,-2 13-68-16,-17-1-4 15,2 16-4-15,-14-2-6 16</inkml:trace>
</inkml:ink>
</file>

<file path=ppt/ink/ink4.xml><?xml version="1.0" encoding="utf-8"?>
<inkml:ink xmlns:inkml="http://www.w3.org/2003/InkML">
  <inkml:definitions>
    <inkml:context xml:id="ctx0">
      <inkml:inkSource xml:id="inkSrc0">
        <inkml:traceFormat>
          <inkml:channel name="X" type="integer" max="23472" units="cm"/>
          <inkml:channel name="Y" type="integer" max="13203" units="cm"/>
          <inkml:channel name="F" type="integer" max="1023" units="dev"/>
          <inkml:channel name="T" type="integer" max="2.14748E9" units="dev"/>
        </inkml:traceFormat>
        <inkml:channelProperties>
          <inkml:channelProperty channel="X" name="resolution" value="1000.08521" units="1/cm"/>
          <inkml:channelProperty channel="Y" name="resolution" value="1000.22729" units="1/cm"/>
          <inkml:channelProperty channel="F" name="resolution" value="0" units="1/dev"/>
          <inkml:channelProperty channel="T" name="resolution" value="1" units="1/dev"/>
        </inkml:channelProperties>
      </inkml:inkSource>
      <inkml:timestamp xml:id="ts0" timeString="2019-11-05T06:15:15.041"/>
    </inkml:context>
    <inkml:brush xml:id="br0">
      <inkml:brushProperty name="width" value="0.05292" units="cm"/>
      <inkml:brushProperty name="height" value="0.05292" units="cm"/>
      <inkml:brushProperty name="color" value="#FF0000"/>
    </inkml:brush>
  </inkml:definitions>
  <inkml:trace contextRef="#ctx0" brushRef="#br0">9510 5945 8 0,'0'0'61'0,"0"0"0"16,13-8 2-16,-13 8-38 16,0 0-1-16,14-11-1 0,-14 11-2 15,0 0-1 1,15-3-3-16,-15 3-1 16,0 0-2-16,16-4-1 15,-16 4-1-15,18-3 0 0,-3 1 0 16,-2-1 0-16,3 2 0 15,1-1-1-15,3 5 0 16,0-3 0-16,3 3-2 16,2-3 0-16,1 5-2 15,1-5 1-15,4 4-3 16,0-4 0-16,1 3 0 16,-2-2-1-16,4 2-1 15,-3 0 1-15,3 1-1 16,-4 1-2-16,2-1 1 15,-2 0-1-15,2 1 1 16,-1-1-1-16,1-1 1 16,0 0-1-16,0 0 1 0,-1-3 0 15,0 1 0-15,0-1 0 16,1 0 0-16,0-1 1 16,-2 1-1-16,3-3 0 15,1 1 0-15,-1-1 0 16,1 3 1-16,0-1 0 15,-1 0-1-15,0 1-1 16,-1 0 1-16,-2 0 0 16,0 0 0-16,1 0-2 15,-3 0 1-15,0-2-1 16,-1 1 1-16,1 1-1 16,-4 1 1-16,1 1-1 0,-4 0 0 15,5 1 2-15,-1 0-1 16,-1 0 0-16,2-1-1 15,2-2 2-15,1-3-1 16,-1 0 1-16,4 0-1 16,-3 0-1-16,0 0 0 15,0 2 1-15,-2-1-1 16,1 2-1-16,-1 0 1 16,3 2-1-16,-1-4 1 15,1 4 0-15,2-4-1 16,-1 1 1-16,0 2 0 15,0-2 0-15,-1 1-1 16,-3 1 2-16,1-1-2 0,-4 2 2 16,2-1 0-16,-3 1-1 15,-1-1-1-15,-2 0 0 16,-3-1-5-16,4 3-21 16,-21-3-72-16,26-4-2 15,-21-9-4-15,-5 13-3 16</inkml:trace>
  <inkml:trace contextRef="#ctx0" brushRef="#br0" timeOffset="1218.925">9637 5888 27 0,'0'0'68'15,"0"0"-2"1,0 0 3-16,0 0-30 16,0 0-13-16,14 10-3 15,-14-10-3-15,19 0 0 0,-5-1-2 16,8 2 1-16,0-6 0 16,5 5-1-16,3-5-1 15,5 4-2-15,0-2-1 16,2 2-3-16,1-2-1 15,1 1-2-15,1-2-2 16,2 1 0-16,-5-1-1 16,4 1 1-16,-1-2-1 0,1 5 0 15,-4-4 1 1,2 3-1-16,-1-2 0 16,-1 4 1-16,-1-2-2 15,2 4 2-15,-1-3-1 0,1-2-1 16,-1 4-1-16,4 1 0 15,-1-5-1-15,2 4 0 16,0-4-1-16,1 1 0 16,-1 1 0-16,-2 0 0 15,-1-2-1-15,0 4 1 16,-1 2 0-16,-2 0 0 16,-2 1 0-16,-2-1 0 15,0 0 1-15,-2-1-1 16,0-1-1-16,1-2 0 15,-4-2 1-15,1-1-1 16,-1 2-1-16,2-2 1 16,-2 3 0-16,1 0 1 0,-1 1-1 15,1 1 1-15,-1 1-1 16,2-2 0-16,1 1 1 16,0-2 0-16,2-3 0 15,-2 0-2-15,4-1 1 16,-3-1 1-16,-2 2-1 15,0-1-1-15,-1 1 0 16,-3 2-3-16,3 1-10 16,-8-9-33-16,6 6-56 15,-9-7-2-15,6 0-5 16,-7-10 0-16</inkml:trace>
  <inkml:trace contextRef="#ctx0" brushRef="#br0" timeOffset="3086.462">9618 5378 87 0,'0'0'68'15,"0"0"3"-15,0 0-13 16,14 4-42-16,-14-4-4 16,11 24 2-16,-9-9-2 15,3 2-1-15,-5 0-3 16,1 2-1-16,-1-4-1 15,0-1-2-15,0-14 1 16,-1 13-4-16,1-13-1 0,0 0 0 16,0 0 1-16,0 0 0 15,0 0-5-15,10-19 4 16,-7 6-3-16,1 0-1 16,-1-3 0-16,1 2 0 15,2-2 0-15,-2 2 1 16,5 1 3-16,-9 13-3 15,17-18 3-15,-17 18 0 16,25-7 0-16,-12 6-1 16,3 2-6-16,-2-2-46 15,4 2-15-15,-3 1-6 16,0-1 4-16</inkml:trace>
  <inkml:trace contextRef="#ctx0" brushRef="#br0" timeOffset="3539.716">9833 5503 124 0,'-6'13'71'0,"6"-13"3"16,0 0-3-16,0 0-59 15,16-7-3-15,-3 2 0 16,3 3-3-16,3-6-5 15,5 1 5-15,1-3-6 16,-1 0 1-16,-1-2-2 0,2 1 1 16,-6-2-2-16,-3 1 0 15,-16 12 5-15,15-21-7 16,-15 21 5-16,-1-13-1 16,1 13 0-16,-17-6-1 15,2 7 2-15,-1 4-1 16,-2 1 2-16,-4 4 0 15,0 1 1-15,1 4 6 16,1-2 3-16,4 1-1 16,3 0 2-16,8 1 2 15,5-15 0-15,12 23-4 16,2-16 4-16,12 2-11 0,2-6 3 16,8 1-1-16,0-4-4 15,4-4-5-15,2-1-11 16,-6-6-19-1,3 2-55-15,-10-5 2 0,-2 2-6 16,-9-4-6-16</inkml:trace>
  <inkml:trace contextRef="#ctx0" brushRef="#br0" timeOffset="4352.312">10386 5401 95 0,'4'-16'74'0,"-4"16"5"15,0 0-1-15,0 0-49 16,0 0-3-16,0 0-3 16,-19-3-7-16,19 3-4 15,-20 14-1-15,7-2-3 0,-1 1-1 16,-2 1 4-16,-2 1-1 16,1 1 0-1,1-1 0-15,3 0-6 16,2-2 4-16,5 0-5 0,6-13 3 15,-4 14-8-15,4-14 4 16,14-3-2-16,-14 3-4 16,26-13 8-16,-12 0-8 15,1 0 4-15,-1-1-6 16,-2 0 6-16,-3 1-7 16,-9 13 2-16,14-19 3 15,-14 19-3-15,0 0 4 0,0 0 0 16,0 0 0-16,0 0 4 15,10 21 1 1,-6-8 1-16,1 0 0 16,2 0 1-16,-7-13 0 15,20 19-1-15,-7-15 2 0,4-4-6 16,2-1-5-16,0-5 4 16,3-4-3-16,-1-1-2 15,4-4 0-15,-4-2 0 16,0-2-3-16,-6-3-3 15,1 1 4-15,-7-5-9 16,-2 1 4-16,-7-2-2 16,0 2 3-16,-8-1 0 15,2 5 3-15,-7 1 4 16,1 5 2-16,-2 5 4 16,-1 4 3-16,1 6 1 15,-2 5 4-15,5 8 1 0,-2 1 3 16,4 11 0-16,2-1 0 15,7 9 1-15,0-2-4 16,7 3 0-16,4-2 0 16,7-3-1-16,1-5-10 15,2-11-35-15,8-3-57 16,-10-14-3-16,5-5-3 16,-8-9-6-16</inkml:trace>
  <inkml:trace contextRef="#ctx0" brushRef="#br0" timeOffset="5191.986">10859 5219 106 0,'0'0'76'0,"0"0"-2"16,0 0 1-16,0 0-57 15,17-5-3-15,-4 5-3 16,6 3-1-16,0 0-6 15,-1 0-13-15,6 1-26 16,-9-1-40-16,0-1-1 16,-15-2-3-16,13 1 1 15</inkml:trace>
  <inkml:trace contextRef="#ctx0" brushRef="#br0" timeOffset="5520.078">10875 5275 69 0,'-13'7'63'0,"13"-7"1"16,-23 16-1-16,23-16-46 15,-18 20 1-15,14-7 2 16,4-13-2-16,-11 26-2 16,6-13-4-16,2 2 1 15,3-15-3-15,-3 24 0 16,3-24-3-16,6 20-1 15,-6-20-1-15,18 19 3 16,-18-19-4-16,25 16 2 16,-9-7 2-16,3-2-4 0,1 0 3 15,1-1-3-15,2-5-2 16,-2-1-4-16,5-1-6 16,-6-5-15-16,4 0-57 15,-9-4-2-15,-2 2-2 16,-13 8-3-16</inkml:trace>
  <inkml:trace contextRef="#ctx0" brushRef="#br0" timeOffset="5723.214">10860 5382 66 0,'-16'0'72'15,"16"0"0"-15,0 0 5 16,0 0-47-16,21-9-9 15,-8 8-3-15,7 1-3 16,0-2-5-16,5 2-7 16,2 2-19-16,-4-2-57 15,3-2 0-15,-4-2-5 16,-1 0 1-16</inkml:trace>
  <inkml:trace contextRef="#ctx0" brushRef="#br0" timeOffset="6091.336">11326 5238 93 0,'0'0'67'0,"-26"-3"2"16,9 1-1-16,0 2-52 15,-5 0-6-15,2 3 1 16,-3 0 0-16,3 6 0 16,-1 1-2-16,3 6 0 0,2 0-1 15,4 4-2-15,4 1-1 16,3 4-1-16,5 1-2 15,2-2 3 1,2 1 0-16,2-2-2 0,1-1 0 16,0-4-10-16,2 1-21 15,-5-4-47-15,-4-15 0 16,12 17-7-16,-12-17 1 16</inkml:trace>
  <inkml:trace contextRef="#ctx0" brushRef="#br0" timeOffset="6442.829">11452 5269 85 0,'6'-23'67'0,"-6"23"-4"15,-8-17 3-15,8 17-54 16,-18-10-1-16,5 8-2 15,-2 5 3-15,-1 3-1 16,3 6-1-16,-2-1-1 16,2 6-1-16,-2 4-2 15,4 3 0-15,1 2-2 0,4 2 0 16,3 2 4-16,1 2-4 16,2-1 4-1,5 1-6-15,-2-3 4 16,1-2-4-16,0-2 2 0,1-5-7 15,-1-4-21-15,-4-16-50 16,1 14-7-16,-1-14 5 16,0 0-6-16</inkml:trace>
  <inkml:trace contextRef="#ctx0" brushRef="#br0" timeOffset="6730.751">11061 5409 87 0,'0'0'72'0,"0"-17"1"16,0 17 2-16,14-10-46 15,-14 10-3-15,28-6-2 16,-11 5-6-16,6 1-4 15,2 0-4-15,4 0-1 16,-2 0-4-16,0 0-3 16,4 0-5-16,-5-2-13 15,3 4-32-15,-6-4-35 16,1 2 3-16,-4-3-5 16,1 3 1-16</inkml:trace>
  <inkml:trace contextRef="#ctx0" brushRef="#br0" timeOffset="7058.828">11455 5383 101 0,'0'0'72'0,"-19"8"-5"16,19-8 3-16,-20 10-56 16,20-10-1-16,-13 20-2 15,10-7 3-15,3-13 0 16,3 24-2-16,-3-24 0 15,19 18-1-15,-5-14-6 16,5-3 2-16,1-8-4 16,3 0-5-16,-1-6 0 0,-2 0-1 15,-4-1-1-15,-6 1 1 16,-6 0 2-16,-4 13-5 16,-14-19 4-16,-3 15-2 15,-5 4-1-15,-3 2-1 16,1 6-1-16,-2-1-8 15,7 6-11-15,0-5-8 16,19-8-35-16,-13 16-3 16,13-16 1-16,16 0-5 15</inkml:trace>
  <inkml:trace contextRef="#ctx0" brushRef="#br0" timeOffset="7425.499">11648 5343 83 0,'0'0'75'16,"-11"17"-3"-16,11-17 4 15,-2 16-49-15,5-3-6 16,-1 1 0-16,0 4 1 16,0-4-9-16,2 1 0 15,-4-15-5-15,4 18 1 16,-4-18-6-16,0 0-1 15,0 0-6-15,0 0-3 16,0 0 1-16,0 0-5 16,3-21 3-16,-3 21-3 15,0-23 3-15,0 23 0 16,5-22 5-16,-5 22-2 16,16-16 5-16,-3 12 1 0,1 1-1 15,3 0 0-15,1 2-6 16,-1-4-23-16,2 2-41 15,-3 1-7-15,1-3 4 16,-4-1-5-16</inkml:trace>
  <inkml:trace contextRef="#ctx0" brushRef="#br0" timeOffset="7714.28">11908 5200 68 0,'0'0'76'15,"0"0"4"-15,4 25 0 16,-5-2-44-16,-6-2-5 16,4 10 1-16,-6-5-9 15,5 5-5-15,-2-2-8 16,2-3 1-16,2-3-4 15,2-4-2-15,4-2 0 16,-4-17-3-16,15 23-4 16,-15-23-10-16,23 9-15 15,-23-9-59-15,22-4-1 16,-22 4-1-16,17-15-2 0</inkml:trace>
  <inkml:trace contextRef="#ctx0" brushRef="#br0" timeOffset="7888.928">11771 5401 139 0,'0'0'85'0,"0"0"2"16,0 0-2-16,33-10-58 0,-8 4-12 16,6 0 0-16,0 2-23 15,0-6-72-15,1 2-4 16,-6-3-6-16,-4-1-2 15</inkml:trace>
  <inkml:trace contextRef="#ctx0" brushRef="#br0" timeOffset="9134.505">12436 5298 33 0,'0'0'61'0,"3"-21"3"16,-5 8 0-16,0 0-40 16,-7 0-2-16,9 13 2 0,-23-19-1 15,7 14-4-15,-4 3-5 16,-2 4-2-16,-5 1-4 16,1 7-2-1,-2 1 1-15,4 6 2 0,-2 0 1 16,6 8 3-16,-2-2-2 15,7 6 4-15,4-2-3 16,7 0 4-16,1-1-1 16,9-4-3-16,4-6-2 15,7-3-2-15,5-7-5 16,4-3 2-16,4-8-5 16,2-2-6-16,-1-2-6 15,0-2-3-15,-3-1-4 0,-4 1 0 16,-4 2 6-1,-6-1-5-15,-14 10 6 16,18-6 3-16,-18 6 4 0,0 0 6 16,0 0 2-16,-2 19 2 15,2-19-1-15,-3 20 5 16,3-20 0-16,7 19-1 16,-7-19-4-16,19 7 2 15,-19-7-3-15,26-4-1 16,-11-6 0-16,-1 0-3 15,-2-3-2-15,-1-2 0 16,-4 1 4-16,-1 1-4 0,-7 0 3 16,1 13 0-1,-16-20-2-15,-2 12 0 16,-2 7-1-16,-4 1 0 16,-1 3-3-16,-2 1-5 0,7 5-28 15,-1-2-41-15,21-7 1 16,-14 12-3-16,14-12 3 15</inkml:trace>
  <inkml:trace contextRef="#ctx0" brushRef="#br0" timeOffset="9806.856">12681 5287 94 0,'0'0'76'15,"-19"0"-2"-15,19 0 4 16,-17 14-51-16,13 0-2 15,-5 1-5-15,5 2-2 0,0-1-7 16,4 3 0 0,-2-5-4-16,4 2 0 15,-2-16-2-15,4 22-1 16,-4-22-1-16,0 0-1 0,17 8 0 16,-17-8-2-16,19-7-1 15,-19 7-2-15,22-19 1 16,-8 8-3-16,-14 11 2 15,22-22-1-15,-22 22 1 16,14-18 1-16,-14 18 1 16,0 0 3-16,0 0-1 15,0 0 2-15,0 0 0 16,0 0 0-16,-3 15-1 16,3-15 1-16,-1 16-1 15,1-16 0-15,0 0-1 16,0 15 0-16,0-15 0 0,0 0-1 15,14-3-1-15,-14 3 0 16,20-13-2-16,-7 3 0 16,3 0 0-16,-1 0 0 15,-1 1 1-15,-1 2 2 16,-13 7 2-16,22-5 3 16,-22 5 1-16,14 12 3 15,-14-12-2-15,15 22 1 16,-15-22 0-16,14 23-3 15,-14-23-1-15,16 14-9 16,-16-14-40-16,14 7-47 16,-14-7 3-16,0 0-8 15,15-19-1-15</inkml:trace>
  <inkml:trace contextRef="#ctx0" brushRef="#br0" timeOffset="10582.202">13025 5353 91 0,'-16'-9'74'0,"16"9"-3"16,0 0 4-16,-18 18-49 16,14-2-2-16,-5 4-2 15,7 7-10-15,-3 3 0 16,4 7-6-16,1 0 1 16,4 3-5-16,0 1 2 0,2-2-5 15,-1-6 0-15,0-6-1 16,0-2-4-1,-4-9-15-15,3-2-31 0,-4-14-28 16,0 0 1-16,0 0-2 16,0-17-2-16</inkml:trace>
  <inkml:trace contextRef="#ctx0" brushRef="#br0" timeOffset="10863.434">12931 5363 45 0,'11'-13'63'15,"4"4"-1"-15,2 4 4 16,0 0-39-16,5 8 1 0,-3 2 1 16,1 8 0-16,-6 0-9 15,1 5-1-15,-8 1-4 16,-3 4 3-16,-6-3-3 15,-7-2-3-15,-4-2-1 16,-4-3-4-16,-5-5-2 16,-4-4-8-16,1-2-7 15,-3-6-18-15,7 1-15 16,-2-7-39-16,7 0-3 16,3-3-2-16,8 0 2 15</inkml:trace>
  <inkml:trace contextRef="#ctx0" brushRef="#br0" timeOffset="11446.456">13209 5341 111 0,'0'0'78'0,"0"0"-1"0,-17 3 4 16,17-3-56-16,-14 16-5 16,14-16-5-16,-9 28-3 15,6-11-4-15,4 0 2 16,1 1-1-16,4-4-3 16,1-1 2-16,-7-13-4 15,22 14-3-15,-8-12 2 16,0-6-2-16,4-4-4 15,-1-3-3-15,0-2-1 16,1-3-2-16,-4 0-1 16,-1-1 5-16,-4 1-5 15,-2 3 4-15,-7 13 0 0,4-15 2 16,-4 15 1-16,0 0 2 16,0 0 4-16,-3 18-1 15,3-18 1 1,5 24 2-16,0-11-1 0,-5-13 0 15,13 20 0-15,-13-20-2 16,16 9-7-16,-16-9-17 16,16 2-57-16,-3-7 3 15,-13 5-7-15,22-16 2 16</inkml:trace>
  <inkml:trace contextRef="#ctx0" brushRef="#br0" timeOffset="11688.168">13505 5115 113 0,'0'0'70'0,"0"14"4"16,0 8-2-16,-3 1-54 16,2 10 2-16,-4 0-3 15,4 8-3-15,-3-7-7 16,-1 4 0-16,2-5-5 15,1-8-8-15,3-1-35 16,-2-9-35-16,1-15-2 16,1 14-2-16,-1-14 1 15</inkml:trace>
  <inkml:trace contextRef="#ctx0" brushRef="#br0" timeOffset="11888.736">13348 5370 117 0,'13'-13'69'0,"0"8"4"15,6-4-4-15,2 3-60 16,2-1-2-16,2 3-1 16,-1 1-16-16,-1 3-57 15,-2-2 0-15,-3 4-5 16,-18-2-1-16</inkml:trace>
  <inkml:trace contextRef="#ctx0" brushRef="#br0" timeOffset="12279.322">13540 5468 106 0,'0'0'68'16,"0"0"6"-16,13-8-2 15,-13 8-55-15,21-16-4 16,-3 7 1-16,-4-2-1 16,2-1-3-16,1-4-1 15,1 3-5-15,-3-1 2 16,0-2-2-16,-4 2-1 16,-3-1 0-16,-8 15 1 15,4-20-1-15,-4 20 1 16,-16-7-1-16,2 10 2 15,-2 5 0-15,-4 4 1 16,2 4 1-16,-2 0-1 0,4 4 2 16,3-3 1-16,6 2 1 15,4-5-3-15,10-1 1 16,-7-13-2-16,31 13-1 16,-7-10-5-16,4-6-9 15,5 0-19-15,-9-4-61 16,8 1-1-16,-10-4-4 15,1 4 1-15</inkml:trace>
  <inkml:trace contextRef="#ctx0" brushRef="#br0" timeOffset="12701.136">13950 5253 125 0,'-11'15'81'0,"11"-15"-2"16,-18 17 3-16,3-8-54 0,5 8-8 16,-4-2 1-16,4 3-7 15,-2 0-5-15,8 2-1 16,-2-1-3-16,7-4-1 15,4 3-7-15,-5-18-9 16,23 26-30-16,-7-20-41 16,2-1-1-16,1-3-3 15,4 1 1-15</inkml:trace>
  <inkml:trace contextRef="#ctx0" brushRef="#br0" timeOffset="13064.953">14076 5193 107 0,'12'14'77'0,"-5"2"5"16,-2 0-2-16,5 9-47 15,-7-1-4-15,4 8-2 0,-7-3-11 16,1 2-2-16,-5 1-1 15,-2-2-8-15,-3-1-33 16,-6-7-58-16,-1-5-1 16,-4-5-6-16,1-4-1 15</inkml:trace>
  <inkml:trace contextRef="#ctx0" brushRef="#br0" timeOffset="84860.538">8550 15198 35 0,'0'0'61'0,"-14"-13"1"16,14 13 1-16,0 0-37 15,0 0-4-15,0 0 1 16,-13-11 1-16,13 11-1 15,0 0-2-15,0 0 2 16,0 0-3-16,0 0-2 16,0 0-4-16,0 0 0 15,0 0-4-15,0 0 1 16,0 0-3-16,0 0-1 16,-13-12-2-16,13 12 1 15,0 0-3-15,0 0 0 0,0 0 0 16,0 0 1-16,0 0-1 15,0 0 0-15,0 0 1 16,0 0 1-16,16-11-1 16,-16 11 1-16,0 0-1 15,19-4 0-15,-19 4 0 16,15-1 0-16,-15 1-2 16,18 1 1-16,-18-1-2 15,20 3 1-15,-20-3-1 16,24 4 0-16,-11-1-1 15,2 0 1-15,-2-1-1 16,1 0 1-16,-1 0 0 16,2 1 0-16,-15-3 1 0,23 3-1 15,-23-3 1-15,24 1 0 16,-24-1 0-16,25 1-1 16,-12-1 2-1,-13 0-1-15,24-1-1 0,-11 0 1 16,0-2-1-16,-13 3 0 15,23-7 2-15,-23 7-1 16,24-6-1-16,-24 6 0 16,18-3 1-16,-18 3 0 15,15 0-1-15,-15 0 1 16,0 0-1-16,16 1 1 16,-16-1-2-16,0 0 2 0,14 2-1 15,-14-2-1-15,0 0 1 16,13 0-1-16,-13 0 1 15,0 0-1 1,13 1 0-16,-13-1 1 0,0 0-1 16,0 0 1-16,13 5-1 15,-13-5 1-15,0 0-1 16,0 0 0-16,0 0 0 16,0 0 1-16,3 12-1 15,-3-12 0-15,0 0 0 16,0 0 0-16,-15 12 1 15,15-12-2-15,-14 4 3 16,14-4-4-16,-20 3 5 0,7-1-7 16,-2 1 6-16,-2-2-6 15,0-1 6 1,-2 1-2-16,0-2-1 16,0 0 2-16,2-1-3 0,0-1 6 15,-2-1-6-15,3 2 5 16,0 0-5-16,-1 0 4 15,1 2-4-15,-1-1 3 16,0 1-1-16,1 0 0 16,-2-2 3-16,2 2-4 15,1 0 1-15,-1 2 0 16,-2-1 3-16,4 1-3 0,0 2 1 16,1 0-5-1,0 1 4-15,0-1-4 16,13-4 6-16,-19 6-6 15,19-6 3-15,-13 3-1 0,13-3 3 16,0 0 3-16,0 0-7 16,-6-15 7-16,6 15-6 15,0 0 6-15,10-14-6 16,-10 14 4-16,0 0-5 16,19-9 3-16,-19 9 0 15,14-1 0-15,-14 1 0 16,19 0 0-16,-19 0 0 15,25 1 1-15,-12 0-1 16,3-1 1-16,-1 3-1 16,4-1-1-16,-2-1 1 15,1 2 1-15,-1 0 1 16,0 0-2-16,1 1 3 0,0 1-6 16,0-3 6-16,-1 3-5 15,0-1 5-15,1 0-6 16,1-2 4-16,-1 1-4 15,0-3 5-15,-1 0 0 16,0 0-1-16,-1-2 2 16,0 1-1-16,0 1-1 15,-2-2 2-15,1 2-1 16,-1-1-1-16,-14 1 0 16,22-1 0-16,-22 1 0 15,14-2 0-15,-14 2 0 16,0 0-1-16,0 0 5 0,13-3-4 15,-13 3 3-15,0 0-2 16,0 0 3-16,0 0-4 16,0 0 3-16,0 0-12 15,-3-13-37-15,3 13-61 16,0 0-7-16,-16-7-6 16,-1-6-7-16</inkml:trace>
  <inkml:trace contextRef="#ctx0" brushRef="#br0" timeOffset="89131.133">9478 12590 88 0,'0'0'61'0,"0"0"3"0,16-11 4 15,-16 11-43-15,22-6 1 16,-22 6-2-16,27-6 1 16,-13 2-4-16,8 2 0 15,-5 0-4-15,7 2-3 16,-3-2-4-16,2 4-1 16,0-1-3-16,2 3-2 15,2 1 0-15,1-1-2 16,3 0 3-16,3 1-1 15,2-1 2-15,1 2 1 16,2-2 0-16,4 3 1 16,-1-2 0-16,4 0 0 0,-2 0 0 15,5 1-1-15,-4-4-1 16,4 3 1-16,-2-4-2 16,2 1 0-16,2-1 0 15,1 1-1-15,0-2-1 16,1 1-1-16,2-1 0 15,0 1-1-15,0 1 1 16,-1 1-1-16,0 0 1 16,-2-2-1-16,1 1 1 15,-1-1 0-15,-3 0 0 16,0-1 1-16,0-1-1 16,2 0 0-16,1-2 0 15,0 0-1-15,1 0 1 0,2 0-1 16,0-1 1-16,1-1-2 15,0 1 2 1,0 0-1-16,-2 1 0 16,-1-2 0-16,-1 3 1 0,-1-1-1 15,-4 1 1-15,-1 4-1 16,1-1 0-16,-3 1 0 16,1 0 1-16,0 1-1 15,-3-1-1-15,1 1 1 16,0-2 0-16,2-1-1 15,-2 2 0-15,2-2 1 16,-3-2-1-16,-2 2 0 0,-2 0 0 16,-2 0 0-16,-6 2 0 15,-3-1 0 1,-3 0-2-16,-7-1-9 16,0 6-21-16,-17-6-65 0,16 5 0 15,-16-5-7-15,0 0 0 16</inkml:trace>
  <inkml:trace contextRef="#ctx0" brushRef="#br0" timeOffset="111881.939">8612 12880 50 0,'0'0'55'0,"18"0"-1"0,-18 0 0 15,17 0-27-15,-4 3-12 16,-13-3-5-16,26 0-6 16,-12 0-1-16,4-1-2 15,0-1 3-15,4 1-1 16,1-1 3-16,3 1 0 15,2 1 2-15,0 0-1 16,4-1 1-16,3 2 2 16,4-2-2-16,1 1 2 15,2-3 1-15,3 1-1 0,-2-2 1 16,3 1 0-16,-1 0 0 16,-2 0-3-16,1 0-1 15,-1 2-2 1,0-1-1-16,0 1-2 0,1-2 0 15,-1 0-1-15,2 0 1 16,1 1-1-16,-1-1 1 16,-1 0 0-16,2 0 0 15,-2 1 1-15,0 0-1 16,0 0 0-16,-1 1 0 16,-1-2 0-16,1 1-1 15,-1-1 1-15,-3 1-2 0,3 0 0 16,-2-1 1-16,1 0 0 15,-1 2 0 1,0-2-1-16,-1 2 1 16,2-1 0-16,-1 2 1 0,2 2 0 15,-3-1 0-15,0 2 0 16,1 0-1-16,2 1 1 16,0-1 0-16,0 3 0 15,0-3 0-15,0 1 0 16,-2-1-1-16,2 0 2 15,-3 0-1-15,0 0-1 16,0-3 1-16,1 1-1 16,-2-2 1-16,1-2-1 0,-2 0 1 15,1 0-1 1,-1 0 1-16,1-1-1 16,-2 1-1-16,-2-2 1 15,2 3 0-15,2-3 0 0,-1 1 0 16,2 0 1-16,2-1-2 15,1 1 2-15,-2 0 0 16,0 1 0-16,1-2-1 16,-2 4 0-16,0-2 1 15,-3 2 4-15,0-2-5 16,-2 1 4-16,0 1-3 16,-1-1 2-16,-1 2-2 15,1-1 2-15,-3-1-4 16,2 2 0-16,0 0 0 15,-1 0 0-15,1 0 0 16,-2-1 0-16,4 2 0 0,-1-1 0 16,0 2 0-16,0-2 1 15,-1 1-1-15,0 2 0 16,1-1 0-16,-1 1 0 16,-2-1 0-16,2 3-4 15,-4-1 5-15,1 0-5 16,0 1 5-16,0 2-4 15,-3-1 4-15,0 2-3 16,1-3 3-16,-2 2 0 16,1-3 0-16,0 1 0 15,0-1-1-15,0-1 2 16,1-2-1-16,1 1 1 16,0-1-1-16,1 2-1 0,0-3 1 15,1 1 0-15,2 1 0 16,0-2 0-16,0 0 0 15,1 0 0-15,0 0 0 16,0 0 1-16,-2 1 0 16,0-1 0-16,-3 3-1 15,-1-1 1-15,-2 2-1 16,-1-1 1-16,-2 0-1 16,-1 1 1-16,3 0-1 15,-3 1 0-15,1 1 1 16,-1-2-1-16,0 2 0 15,2-1 0-15,-2 1 0 0,1 0 0 16,0 0 0-16,1 0 0 16,-2-1 1-16,1 0-2 15,3-1 2-15,-2 0-1 16,1 2 0-16,1-3 2 16,1 1-2-16,-2-1 1 15,2 1 0-15,0 1 0 16,0-1-1-16,2 0 2 15,-4-1-2-15,3 3 0 16,-2-3 0-16,2 1 1 16,-2-1-1-16,1 2 1 15,-2-3-1-15,2 1 1 16,-1 0 2-16,2-1-2 0,1-1 0 16,2 1 2-16,-1-1-1 15,3-2 0-15,-1-1 1 16,1 1-2-16,0-2 0 15,1 1 0-15,-1-1 0 16,-2 1-1-16,0-1 0 16,-1 1-1-16,-1 1 0 15,-4 1-1-15,-2 1-1 16,-9 1-12-16,0 8-38 16,-13-10-46-16,-3 13-3 15,-11-10-4-15,-7 1-6 16</inkml:trace>
</inkml:ink>
</file>

<file path=ppt/ink/ink5.xml><?xml version="1.0" encoding="utf-8"?>
<inkml:ink xmlns:inkml="http://www.w3.org/2003/InkML">
  <inkml:definitions>
    <inkml:context xml:id="ctx0">
      <inkml:inkSource xml:id="inkSrc0">
        <inkml:traceFormat>
          <inkml:channel name="X" type="integer" max="23472" units="cm"/>
          <inkml:channel name="Y" type="integer" max="13203" units="cm"/>
          <inkml:channel name="F" type="integer" max="1023" units="dev"/>
          <inkml:channel name="T" type="integer" max="2.14748E9" units="dev"/>
        </inkml:traceFormat>
        <inkml:channelProperties>
          <inkml:channelProperty channel="X" name="resolution" value="1000.08521" units="1/cm"/>
          <inkml:channelProperty channel="Y" name="resolution" value="1000.22729" units="1/cm"/>
          <inkml:channelProperty channel="F" name="resolution" value="0" units="1/dev"/>
          <inkml:channelProperty channel="T" name="resolution" value="1" units="1/dev"/>
        </inkml:channelProperties>
      </inkml:inkSource>
      <inkml:timestamp xml:id="ts0" timeString="2019-11-05T06:18:08.359"/>
    </inkml:context>
    <inkml:brush xml:id="br0">
      <inkml:brushProperty name="width" value="0.05292" units="cm"/>
      <inkml:brushProperty name="height" value="0.05292" units="cm"/>
      <inkml:brushProperty name="color" value="#FF0000"/>
    </inkml:brush>
  </inkml:definitions>
  <inkml:trace contextRef="#ctx0" brushRef="#br0">9198 11992 37 0,'0'0'54'16,"0"0"4"-16,0 0-6 0,0 0-25 15,0 0-4-15,-3-16 0 16,3 16-1-16,0 0-4 16,0 0 1-16,13-18-4 15,-13 18 1-15,0 0-7 16,15-8 5-16,-15 8-5 15,13-3 4-15,-13 3-1 16,17-3 2-16,-17 3-1 0,22-1 1 16,-22 1 0-16,24-3-2 15,-11 0 0-15,2 3-3 16,-2-3-1 0,1 1-2-16,-1 0 1 0,0-1-2 15,-13 3-1-15,23-3-1 16,-23 3 0-16,20-3 1 15,-20 3 0-15,19-3 0 16,-19 3-2-16,19 1 2 16,-19-1-1-16,21 0 0 15,-21 0 0-15,24 2 0 16,-24-2 0-16,21 1-1 16,-21-1 1-16,20 3-2 15,-20-3 1-15,19 2-1 16,-19-2 1-16,20 3-2 15,-20-3 1-15,22 1-1 16,-22-1 2-16,24 0-3 0,-11 1 2 16,0 1 0-16,-13-2-2 15,25 3 2-15,-12-3-1 16,0 3 0-16,-13-3 0 16,24 3 1-16,-24-3 0 15,25 2 0-15,-25-2 1 16,26 3-3-16,-26-3 3 15,26 3-1-15,-12-3 0 16,2 0 1-16,2-3-2 16,0 2 2-16,3-2-2 15,-1 0 2-15,1-1-1 16,1 2 2-16,-2-2-2 0,2 3 1 16,-2-1-1-16,0 1 1 15,-1 1 0-15,-2-2-1 16,1 4 0-16,-1-2-2 15,-1 1 2-15,0-1-2 16,-2 2 2-16,1-2-3 16,-1 0 3-16,0 0-1 15,4-2 0-15,-2 1 1 16,1-1-1-16,0 2 0 16,1-1 0-16,0 1 1 15,0-2-2-15,-1 2 2 16,0-1 0-16,-1 1 0 15,1-2 0-15,1 2 0 0,-2-1 0 16,1 0 0-16,0 2 0 16,-1-1-1-16,1 1 0 15,1 1-1-15,-1-1 2 16,0 1-2-16,1-1 1 16,0 1-1-16,0-1 2 15,-1 2-2-15,0 0 1 16,1 0 1-16,0 1-2 15,0 0 1-15,1-1 0 16,-2 2 1-16,4-3-2 16,0 1 1-16,-1-1 0 15,2-1 1-15,-2 1-1 0,0-2 0 16,0 0 1-16,-1 0-1 16,0 0 0-16,-1 0 0 15,0-2 0-15,0 2 0 16,-2 0 0-16,2 2 1 15,-2-2-1-15,-1 1 1 16,0 2-2-16,-1-2 2 16,2 2 0-16,-1-1-1 15,-1-1 0-15,0 2-1 16,1 0 1-16,-1-2-3 16,1 2 3-16,-1-1-4 15,-1 1 5-15,-13-3-4 16,22 3 4-16,-22-3-4 0,20-2 3 15,-20 2 4-15,17-1-4 16,-17 1 1-16,16 0-1 16,-16 0-1-16,13 1 1 15,-13-1 0-15,16 3 1 16,-16-3-5-16,17-1 4 16,-17 1 3-16,22-5-3 15,-22 5 3-15,22-1-3 16,-22 1 0-16,21-2 0 15,-21 2 0-15,19 3 1 16,-19-3-4-16,17-1 3 16,-17 1 1-16,15-6-1 0,-15 6 4 15,0 0-4-15,16-13 4 16,-16 13-3-16,0 0 3 16,0 0-3-16,0 0 0 15,1-13-2-15,-1 13 2 16,0 0-2-16,-20-6-2 15,20 6-25-15,-29-1-72 16,13 1-5-16,-6-6-1 16,2 3-8-16</inkml:trace>
  <inkml:trace contextRef="#ctx0" brushRef="#br0" timeOffset="25756.86">16320 5691 67 0,'-9'-23'74'16,"-2"-1"7"-16,-6 0 2 15,-4-2-56-15,0 6 3 16,-7-2-11-16,2 5 6 16,-5 2-12-16,0 8 6 15,-3 3-9-15,1 11-8 16,-5 3 3-16,2 12-8 0,-3 8 10 16,0 13-12-16,-1 14 8 15,1 10-9 1,3 10 2-16,4 4 2 15,7 7 4-15,8 1-1 0,8-1-2 16,9-6 1-16,12-9 1 16,8-8-1-16,13-15 3 15,9-10-2-15,7-15-3 16,9-15 4-16,7-16 3 16,6-12 6-16,6-21-6 15,4-9 4-15,-4-14 1 16,-5-3 2-16,-12-9 1 0,-8 1 0 15,-20-4-2-15,-15 2-7 16,-22 5 3 0,-21 0-22-16,-10 5-72 15,-21 0-4-15,-5 6-9 0,-11 3-4 16</inkml:trace>
  <inkml:trace contextRef="#ctx0" brushRef="#br0" timeOffset="26960.138">7053 6887 35 0,'-21'-18'71'16,"0"8"-1"-16,-8 0 4 0,-1 6-59 15,-2 7-2-15,-4 3-2 16,0 8-1-16,-2 6-3 15,-2 8 0-15,1 8-2 16,0 10-1-16,1 10-1 16,4 9 0-16,2 10-2 15,6 6-1-15,6 3 1 16,10 1-2-16,5-5-1 16,13-6 2-16,9-10-2 15,12-11 5-15,8-16-1 16,10-8 2-16,4-16 1 15,9-14 2-15,6-14 1 16,3-13 4-16,2-19 3 0,1-6 1 16,-6-16 6-16,-2-5-2 15,-11-10 0-15,-6-1 2 16,-22-6-6 0,-9 6-3-16,-21 2-4 0,-14 3-10 15,-19 8-14-15,-17 1-31 16,-11 15-47-16,-18 10-8 15,-6 13-1-15,-11 11-5 16</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77506" name="Rectangle 2">
            <a:extLst>
              <a:ext uri="{FF2B5EF4-FFF2-40B4-BE49-F238E27FC236}">
                <a16:creationId xmlns:a16="http://schemas.microsoft.com/office/drawing/2014/main" id="{3FE2D12F-8E10-4837-B2AE-0F6647D682EE}"/>
              </a:ext>
            </a:extLst>
          </p:cNvPr>
          <p:cNvSpPr>
            <a:spLocks noGrp="1" noChangeArrowheads="1"/>
          </p:cNvSpPr>
          <p:nvPr>
            <p:ph type="hdr" sz="quarter"/>
          </p:nvPr>
        </p:nvSpPr>
        <p:spPr bwMode="auto">
          <a:xfrm>
            <a:off x="0" y="0"/>
            <a:ext cx="4435475" cy="355600"/>
          </a:xfrm>
          <a:prstGeom prst="rect">
            <a:avLst/>
          </a:prstGeom>
          <a:noFill/>
          <a:ln w="9525">
            <a:noFill/>
            <a:miter lim="800000"/>
          </a:ln>
          <a:effectLst/>
        </p:spPr>
        <p:txBody>
          <a:bodyPr vert="horz" wrap="square" lIns="99048" tIns="49524" rIns="99048" bIns="49524" numCol="1" anchor="t" anchorCtr="0" compatLnSpc="1">
            <a:prstTxWarp prst="textNoShape">
              <a:avLst/>
            </a:prstTxWarp>
          </a:bodyPr>
          <a:lstStyle>
            <a:lvl1pPr latinLnBrk="1">
              <a:defRPr sz="1300" b="0">
                <a:solidFill>
                  <a:schemeClr val="tx1"/>
                </a:solidFill>
                <a:latin typeface="Gulim" panose="020B0600000101010101" pitchFamily="34" charset="-127"/>
                <a:ea typeface="Gulim" panose="020B0600000101010101" pitchFamily="34" charset="-127"/>
              </a:defRPr>
            </a:lvl1pPr>
          </a:lstStyle>
          <a:p>
            <a:endParaRPr lang="zh-CN" altLang="en-US"/>
          </a:p>
        </p:txBody>
      </p:sp>
      <p:sp>
        <p:nvSpPr>
          <p:cNvPr id="277507" name="Rectangle 3">
            <a:extLst>
              <a:ext uri="{FF2B5EF4-FFF2-40B4-BE49-F238E27FC236}">
                <a16:creationId xmlns:a16="http://schemas.microsoft.com/office/drawing/2014/main" id="{EF314AEB-4B60-430E-8CB8-F2CC34EDE035}"/>
              </a:ext>
            </a:extLst>
          </p:cNvPr>
          <p:cNvSpPr>
            <a:spLocks noGrp="1" noChangeArrowheads="1"/>
          </p:cNvSpPr>
          <p:nvPr>
            <p:ph type="dt" idx="1"/>
          </p:nvPr>
        </p:nvSpPr>
        <p:spPr bwMode="auto">
          <a:xfrm>
            <a:off x="5797550" y="0"/>
            <a:ext cx="4435475" cy="355600"/>
          </a:xfrm>
          <a:prstGeom prst="rect">
            <a:avLst/>
          </a:prstGeom>
          <a:noFill/>
          <a:ln w="9525">
            <a:noFill/>
            <a:miter lim="800000"/>
          </a:ln>
          <a:effectLst/>
        </p:spPr>
        <p:txBody>
          <a:bodyPr vert="horz" wrap="square" lIns="99048" tIns="49524" rIns="99048" bIns="49524" numCol="1" anchor="t" anchorCtr="0" compatLnSpc="1">
            <a:prstTxWarp prst="textNoShape">
              <a:avLst/>
            </a:prstTxWarp>
          </a:bodyPr>
          <a:lstStyle>
            <a:lvl1pPr algn="r" latinLnBrk="1">
              <a:defRPr sz="1300" b="0">
                <a:solidFill>
                  <a:schemeClr val="tx1"/>
                </a:solidFill>
                <a:latin typeface="Gulim" panose="020B0600000101010101" pitchFamily="34" charset="-127"/>
                <a:ea typeface="Gulim" panose="020B0600000101010101" pitchFamily="34" charset="-127"/>
              </a:defRPr>
            </a:lvl1pPr>
          </a:lstStyle>
          <a:p>
            <a:endParaRPr lang="en-US" altLang="zh-CN"/>
          </a:p>
        </p:txBody>
      </p:sp>
      <p:sp>
        <p:nvSpPr>
          <p:cNvPr id="4100" name="Rectangle 4">
            <a:extLst>
              <a:ext uri="{FF2B5EF4-FFF2-40B4-BE49-F238E27FC236}">
                <a16:creationId xmlns:a16="http://schemas.microsoft.com/office/drawing/2014/main" id="{2441D04D-7952-4611-8365-8A0334A8EFFB}"/>
              </a:ext>
            </a:extLst>
          </p:cNvPr>
          <p:cNvSpPr>
            <a:spLocks noGrp="1" noRot="1" noChangeAspect="1" noChangeArrowheads="1" noTextEdit="1"/>
          </p:cNvSpPr>
          <p:nvPr>
            <p:ph type="sldImg" idx="4294967295"/>
          </p:nvPr>
        </p:nvSpPr>
        <p:spPr bwMode="auto">
          <a:xfrm>
            <a:off x="3341688" y="531813"/>
            <a:ext cx="3551237" cy="266223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101" name="Rectangle 5">
            <a:extLst>
              <a:ext uri="{FF2B5EF4-FFF2-40B4-BE49-F238E27FC236}">
                <a16:creationId xmlns:a16="http://schemas.microsoft.com/office/drawing/2014/main" id="{B5395D86-9A8A-472A-85FC-1EC947D9F127}"/>
              </a:ext>
            </a:extLst>
          </p:cNvPr>
          <p:cNvSpPr>
            <a:spLocks noGrp="1" noChangeArrowheads="1"/>
          </p:cNvSpPr>
          <p:nvPr>
            <p:ph type="body" sz="quarter" idx="4294967295"/>
          </p:nvPr>
        </p:nvSpPr>
        <p:spPr bwMode="auto">
          <a:xfrm>
            <a:off x="1023938" y="3371850"/>
            <a:ext cx="8186737" cy="3195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9048" tIns="49524" rIns="99048" bIns="49524"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77510" name="Rectangle 6">
            <a:extLst>
              <a:ext uri="{FF2B5EF4-FFF2-40B4-BE49-F238E27FC236}">
                <a16:creationId xmlns:a16="http://schemas.microsoft.com/office/drawing/2014/main" id="{EBFDB616-579E-4C17-8FB1-20B284C1F9D5}"/>
              </a:ext>
            </a:extLst>
          </p:cNvPr>
          <p:cNvSpPr>
            <a:spLocks noGrp="1" noChangeArrowheads="1"/>
          </p:cNvSpPr>
          <p:nvPr>
            <p:ph type="ftr" sz="quarter" idx="4"/>
          </p:nvPr>
        </p:nvSpPr>
        <p:spPr bwMode="auto">
          <a:xfrm>
            <a:off x="0" y="6742113"/>
            <a:ext cx="4435475" cy="355600"/>
          </a:xfrm>
          <a:prstGeom prst="rect">
            <a:avLst/>
          </a:prstGeom>
          <a:noFill/>
          <a:ln w="9525">
            <a:noFill/>
            <a:miter lim="800000"/>
          </a:ln>
          <a:effectLst/>
        </p:spPr>
        <p:txBody>
          <a:bodyPr vert="horz" wrap="square" lIns="99048" tIns="49524" rIns="99048" bIns="49524" numCol="1" anchor="b" anchorCtr="0" compatLnSpc="1">
            <a:prstTxWarp prst="textNoShape">
              <a:avLst/>
            </a:prstTxWarp>
          </a:bodyPr>
          <a:lstStyle>
            <a:lvl1pPr latinLnBrk="1">
              <a:defRPr sz="1300" b="0">
                <a:solidFill>
                  <a:schemeClr val="tx1"/>
                </a:solidFill>
                <a:latin typeface="Gulim" panose="020B0600000101010101" pitchFamily="34" charset="-127"/>
                <a:ea typeface="Gulim" panose="020B0600000101010101" pitchFamily="34" charset="-127"/>
              </a:defRPr>
            </a:lvl1pPr>
          </a:lstStyle>
          <a:p>
            <a:endParaRPr lang="en-US" altLang="zh-CN"/>
          </a:p>
        </p:txBody>
      </p:sp>
      <p:sp>
        <p:nvSpPr>
          <p:cNvPr id="277511" name="Rectangle 7">
            <a:extLst>
              <a:ext uri="{FF2B5EF4-FFF2-40B4-BE49-F238E27FC236}">
                <a16:creationId xmlns:a16="http://schemas.microsoft.com/office/drawing/2014/main" id="{0794C866-4D53-43AF-8E68-B4E1C91F8F59}"/>
              </a:ext>
            </a:extLst>
          </p:cNvPr>
          <p:cNvSpPr>
            <a:spLocks noGrp="1" noChangeArrowheads="1"/>
          </p:cNvSpPr>
          <p:nvPr>
            <p:ph type="sldNum" sz="quarter" idx="5"/>
          </p:nvPr>
        </p:nvSpPr>
        <p:spPr bwMode="auto">
          <a:xfrm>
            <a:off x="5797550" y="6742113"/>
            <a:ext cx="4435475" cy="355600"/>
          </a:xfrm>
          <a:prstGeom prst="rect">
            <a:avLst/>
          </a:prstGeom>
          <a:noFill/>
          <a:ln w="9525">
            <a:noFill/>
            <a:miter lim="800000"/>
          </a:ln>
          <a:effectLst/>
        </p:spPr>
        <p:txBody>
          <a:bodyPr vert="horz" wrap="square" lIns="99048" tIns="49524" rIns="99048" bIns="49524" numCol="1" anchor="b" anchorCtr="0" compatLnSpc="1">
            <a:prstTxWarp prst="textNoShape">
              <a:avLst/>
            </a:prstTxWarp>
          </a:bodyPr>
          <a:lstStyle>
            <a:lvl1pPr algn="r" latinLnBrk="1">
              <a:defRPr sz="1300" b="0">
                <a:solidFill>
                  <a:schemeClr val="tx1"/>
                </a:solidFill>
                <a:latin typeface="Gulim" panose="020B0600000101010101" pitchFamily="34" charset="-127"/>
                <a:ea typeface="Gulim" panose="020B0600000101010101" pitchFamily="34" charset="-127"/>
              </a:defRPr>
            </a:lvl1pPr>
          </a:lstStyle>
          <a:p>
            <a:fld id="{A366039D-1292-41BC-ADC6-ECAAB6E63474}" type="slidenum">
              <a:rPr lang="zh-CN" altLang="en-US"/>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latinLnBrk="1" hangingPunct="0">
      <a:spcBef>
        <a:spcPct val="30000"/>
      </a:spcBef>
      <a:spcAft>
        <a:spcPct val="0"/>
      </a:spcAft>
      <a:defRPr sz="1200" kern="1200">
        <a:solidFill>
          <a:schemeClr val="tx1"/>
        </a:solidFill>
        <a:latin typeface="Gulim" panose="020B0600000101010101" pitchFamily="34" charset="-127"/>
        <a:ea typeface="宋体" panose="02010600030101010101" pitchFamily="2" charset="-122"/>
        <a:cs typeface="+mn-cs"/>
      </a:defRPr>
    </a:lvl1pPr>
    <a:lvl2pPr marL="457200" algn="l" rtl="0" eaLnBrk="0" fontAlgn="base" latinLnBrk="1" hangingPunct="0">
      <a:spcBef>
        <a:spcPct val="30000"/>
      </a:spcBef>
      <a:spcAft>
        <a:spcPct val="0"/>
      </a:spcAft>
      <a:defRPr sz="1200" kern="1200">
        <a:solidFill>
          <a:schemeClr val="tx1"/>
        </a:solidFill>
        <a:latin typeface="Gulim" panose="020B0600000101010101" pitchFamily="34" charset="-127"/>
        <a:ea typeface="宋体" panose="02010600030101010101" pitchFamily="2" charset="-122"/>
        <a:cs typeface="+mn-cs"/>
      </a:defRPr>
    </a:lvl2pPr>
    <a:lvl3pPr marL="914400" algn="l" rtl="0" eaLnBrk="0" fontAlgn="base" latinLnBrk="1" hangingPunct="0">
      <a:spcBef>
        <a:spcPct val="30000"/>
      </a:spcBef>
      <a:spcAft>
        <a:spcPct val="0"/>
      </a:spcAft>
      <a:defRPr sz="1200" kern="1200">
        <a:solidFill>
          <a:schemeClr val="tx1"/>
        </a:solidFill>
        <a:latin typeface="Gulim" panose="020B0600000101010101" pitchFamily="34" charset="-127"/>
        <a:ea typeface="宋体" panose="02010600030101010101" pitchFamily="2" charset="-122"/>
        <a:cs typeface="+mn-cs"/>
      </a:defRPr>
    </a:lvl3pPr>
    <a:lvl4pPr marL="1371600" algn="l" rtl="0" eaLnBrk="0" fontAlgn="base" latinLnBrk="1" hangingPunct="0">
      <a:spcBef>
        <a:spcPct val="30000"/>
      </a:spcBef>
      <a:spcAft>
        <a:spcPct val="0"/>
      </a:spcAft>
      <a:defRPr sz="1200" kern="1200">
        <a:solidFill>
          <a:schemeClr val="tx1"/>
        </a:solidFill>
        <a:latin typeface="Gulim" panose="020B0600000101010101" pitchFamily="34" charset="-127"/>
        <a:ea typeface="宋体" panose="02010600030101010101" pitchFamily="2" charset="-122"/>
        <a:cs typeface="+mn-cs"/>
      </a:defRPr>
    </a:lvl4pPr>
    <a:lvl5pPr marL="1828800" algn="l" rtl="0" eaLnBrk="0" fontAlgn="base" latinLnBrk="1" hangingPunct="0">
      <a:spcBef>
        <a:spcPct val="30000"/>
      </a:spcBef>
      <a:spcAft>
        <a:spcPct val="0"/>
      </a:spcAft>
      <a:defRPr sz="1200" kern="1200">
        <a:solidFill>
          <a:schemeClr val="tx1"/>
        </a:solidFill>
        <a:latin typeface="Gulim" panose="020B0600000101010101" pitchFamily="34" charset="-127"/>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5" name="幻灯片图像占位符 1">
            <a:extLst>
              <a:ext uri="{FF2B5EF4-FFF2-40B4-BE49-F238E27FC236}">
                <a16:creationId xmlns:a16="http://schemas.microsoft.com/office/drawing/2014/main" id="{064AB292-D51A-4ED8-BCD7-AC0A048D6251}"/>
              </a:ext>
            </a:extLst>
          </p:cNvPr>
          <p:cNvSpPr>
            <a:spLocks noGrp="1" noRot="1" noChangeAspect="1" noChangeArrowheads="1"/>
          </p:cNvSpPr>
          <p:nvPr>
            <p:ph type="sldImg" idx="4294967295"/>
          </p:nvPr>
        </p:nvSpPr>
        <p:spPr>
          <a:ln/>
        </p:spPr>
      </p:sp>
      <p:sp>
        <p:nvSpPr>
          <p:cNvPr id="11266" name="备注占位符 2">
            <a:extLst>
              <a:ext uri="{FF2B5EF4-FFF2-40B4-BE49-F238E27FC236}">
                <a16:creationId xmlns:a16="http://schemas.microsoft.com/office/drawing/2014/main" id="{00559F86-46B0-484E-BB16-27280BDC9005}"/>
              </a:ext>
            </a:extLst>
          </p:cNvPr>
          <p:cNvSpPr>
            <a:spLocks noGrp="1" noChangeArrowheads="1"/>
          </p:cNvSpPr>
          <p:nvPr>
            <p:ph type="body" idx="4294967295"/>
          </p:nvPr>
        </p:nvSpPr>
        <p:spPr/>
        <p:txBody>
          <a:bodyPr/>
          <a:lstStyle/>
          <a:p>
            <a:r>
              <a:rPr lang="zh-CN" altLang="en-US"/>
              <a:t>接下来，在需求</a:t>
            </a:r>
            <a:r>
              <a:rPr lang="en-US" altLang="zh-CN"/>
              <a:t>R1.2</a:t>
            </a:r>
            <a:r>
              <a:rPr lang="zh-CN" altLang="en-US"/>
              <a:t>和</a:t>
            </a:r>
            <a:r>
              <a:rPr lang="en-US" altLang="zh-CN"/>
              <a:t>R1.3</a:t>
            </a:r>
            <a:r>
              <a:rPr lang="zh-CN" altLang="en-US"/>
              <a:t>中虽然提到了用户期望的功能需求，但却不能直接导出相关的业务类和对象。</a:t>
            </a:r>
            <a:r>
              <a:rPr lang="en-US" altLang="zh-CN"/>
              <a:t>R1.3</a:t>
            </a:r>
            <a:r>
              <a:rPr lang="zh-CN" altLang="en-US"/>
              <a:t>的需求这里可能需要特别讨论一下，因为在对其进行二次迭代的功能细化中，可以涉及到项目对应的若干个实例变量的信息。</a:t>
            </a:r>
          </a:p>
        </p:txBody>
      </p:sp>
      <p:sp>
        <p:nvSpPr>
          <p:cNvPr id="11267" name="灯片编号占位符 3">
            <a:extLst>
              <a:ext uri="{FF2B5EF4-FFF2-40B4-BE49-F238E27FC236}">
                <a16:creationId xmlns:a16="http://schemas.microsoft.com/office/drawing/2014/main" id="{D0FC931C-E901-4500-BD99-952E00CDC0E8}"/>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04329AB2-0A2A-4A68-A0C5-91BA73E46798}" type="slidenum">
              <a:rPr lang="zh-CN" altLang="en-US"/>
              <a:pPr/>
              <a:t>6</a:t>
            </a:fld>
            <a:endParaRPr lang="en-US" altLang="zh-CN">
              <a:ea typeface="宋体" panose="02010600030101010101" pitchFamily="2" charset="-122"/>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幻灯片图像占位符 1">
            <a:extLst>
              <a:ext uri="{FF2B5EF4-FFF2-40B4-BE49-F238E27FC236}">
                <a16:creationId xmlns:a16="http://schemas.microsoft.com/office/drawing/2014/main" id="{EE2532A4-2194-48AD-8AA3-A7060A8A7EB2}"/>
              </a:ext>
            </a:extLst>
          </p:cNvPr>
          <p:cNvSpPr>
            <a:spLocks noGrp="1" noRot="1" noChangeAspect="1" noChangeArrowheads="1"/>
          </p:cNvSpPr>
          <p:nvPr>
            <p:ph type="sldImg" idx="4294967295"/>
          </p:nvPr>
        </p:nvSpPr>
        <p:spPr>
          <a:ln/>
        </p:spPr>
      </p:sp>
      <p:sp>
        <p:nvSpPr>
          <p:cNvPr id="15362" name="备注占位符 2">
            <a:extLst>
              <a:ext uri="{FF2B5EF4-FFF2-40B4-BE49-F238E27FC236}">
                <a16:creationId xmlns:a16="http://schemas.microsoft.com/office/drawing/2014/main" id="{B2E18B9A-C3CD-43E7-B691-DA1A992FB810}"/>
              </a:ext>
            </a:extLst>
          </p:cNvPr>
          <p:cNvSpPr>
            <a:spLocks noGrp="1" noChangeArrowheads="1"/>
          </p:cNvSpPr>
          <p:nvPr>
            <p:ph type="body" idx="4294967295"/>
          </p:nvPr>
        </p:nvSpPr>
        <p:spPr/>
        <p:txBody>
          <a:bodyPr/>
          <a:lstStyle/>
          <a:p>
            <a:r>
              <a:rPr lang="zh-CN" altLang="en-US"/>
              <a:t>在</a:t>
            </a:r>
            <a:r>
              <a:rPr lang="en-US" altLang="zh-CN"/>
              <a:t>R1.8</a:t>
            </a:r>
            <a:r>
              <a:rPr lang="zh-CN" altLang="en-US"/>
              <a:t>和</a:t>
            </a:r>
            <a:r>
              <a:rPr lang="en-US" altLang="zh-CN"/>
              <a:t>R1.9</a:t>
            </a:r>
            <a:r>
              <a:rPr lang="zh-CN" altLang="en-US"/>
              <a:t>中没有新的实例变量被识别出来。</a:t>
            </a:r>
            <a:endParaRPr lang="en-US" altLang="zh-CN"/>
          </a:p>
          <a:p>
            <a:r>
              <a:rPr lang="en-US" altLang="zh-CN"/>
              <a:t>R1.10</a:t>
            </a:r>
            <a:r>
              <a:rPr lang="zh-CN" altLang="en-US"/>
              <a:t>对其它项目的依赖：项目选定后，系统必须提供给用户对该项目与其它（子）项目的依赖情况的编辑操作，比如在哪些项目结束后该项目才能启动。</a:t>
            </a:r>
          </a:p>
          <a:p>
            <a:r>
              <a:rPr lang="zh-CN" altLang="en-US"/>
              <a:t>发现的内容：项目的属性：前驱项目。</a:t>
            </a:r>
          </a:p>
          <a:p>
            <a:endParaRPr lang="zh-CN" altLang="en-US"/>
          </a:p>
        </p:txBody>
      </p:sp>
      <p:sp>
        <p:nvSpPr>
          <p:cNvPr id="15363" name="灯片编号占位符 3">
            <a:extLst>
              <a:ext uri="{FF2B5EF4-FFF2-40B4-BE49-F238E27FC236}">
                <a16:creationId xmlns:a16="http://schemas.microsoft.com/office/drawing/2014/main" id="{E42C2B66-ADEC-4D76-8C0F-FE67721EA02E}"/>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FC1F7856-D450-4ACD-9FD8-EF21D7BE46D1}" type="slidenum">
              <a:rPr lang="zh-CN" altLang="en-US"/>
              <a:pPr/>
              <a:t>9</a:t>
            </a:fld>
            <a:endParaRPr lang="en-US" altLang="zh-CN">
              <a:ea typeface="宋体" panose="02010600030101010101" pitchFamily="2" charset="-122"/>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幻灯片图像占位符 1">
            <a:extLst>
              <a:ext uri="{FF2B5EF4-FFF2-40B4-BE49-F238E27FC236}">
                <a16:creationId xmlns:a16="http://schemas.microsoft.com/office/drawing/2014/main" id="{4DC488A2-6628-49C0-8559-23AB7F5460A5}"/>
              </a:ext>
            </a:extLst>
          </p:cNvPr>
          <p:cNvSpPr>
            <a:spLocks noGrp="1" noRot="1" noChangeAspect="1" noChangeArrowheads="1"/>
          </p:cNvSpPr>
          <p:nvPr>
            <p:ph type="sldImg" idx="4294967295"/>
          </p:nvPr>
        </p:nvSpPr>
        <p:spPr>
          <a:ln/>
        </p:spPr>
      </p:sp>
      <p:sp>
        <p:nvSpPr>
          <p:cNvPr id="17410" name="备注占位符 2">
            <a:extLst>
              <a:ext uri="{FF2B5EF4-FFF2-40B4-BE49-F238E27FC236}">
                <a16:creationId xmlns:a16="http://schemas.microsoft.com/office/drawing/2014/main" id="{92096466-6B44-4BAC-8F3F-ABE9264B1B3F}"/>
              </a:ext>
            </a:extLst>
          </p:cNvPr>
          <p:cNvSpPr>
            <a:spLocks noGrp="1" noChangeArrowheads="1"/>
          </p:cNvSpPr>
          <p:nvPr>
            <p:ph type="body" idx="4294967295"/>
          </p:nvPr>
        </p:nvSpPr>
        <p:spPr/>
        <p:txBody>
          <a:bodyPr/>
          <a:lstStyle/>
          <a:p>
            <a:r>
              <a:rPr lang="zh-CN" altLang="en-US"/>
              <a:t>类中上面的方框内是类名，与中间的实例变量之间一线之隔，实例变量的描述格式为“变量名</a:t>
            </a:r>
            <a:r>
              <a:rPr lang="en-US" altLang="zh-CN"/>
              <a:t>:</a:t>
            </a:r>
            <a:r>
              <a:rPr lang="zh-CN" altLang="en-US"/>
              <a:t>类型”的形式，命名的方式通常是将类名的首字母大写，属性名的首字母小写。属性名前面的短横线表示其可见性为私有的。这是根据类的一个基本原则</a:t>
            </a:r>
            <a:r>
              <a:rPr lang="en-US" altLang="zh-CN"/>
              <a:t>——</a:t>
            </a:r>
            <a:r>
              <a:rPr lang="zh-CN" altLang="en-US"/>
              <a:t>封装性</a:t>
            </a:r>
            <a:r>
              <a:rPr lang="en-US" altLang="zh-CN"/>
              <a:t>——</a:t>
            </a:r>
            <a:r>
              <a:rPr lang="zh-CN" altLang="en-US"/>
              <a:t>而设置的，即类外部对私有属性的读取只能通过类提供的方法来进行，并不可以直接对类的私有属性进行操作。类内部的方法对其私有属性则可以直接操作，而不受任何访问权的限制。其它可见性还包括：公用的（</a:t>
            </a:r>
            <a:r>
              <a:rPr lang="en-US" altLang="zh-CN"/>
              <a:t>public</a:t>
            </a:r>
            <a:r>
              <a:rPr lang="zh-CN" altLang="en-US"/>
              <a:t>），用“</a:t>
            </a:r>
            <a:r>
              <a:rPr lang="en-US" altLang="zh-CN"/>
              <a:t>+”</a:t>
            </a:r>
            <a:r>
              <a:rPr lang="zh-CN" altLang="en-US"/>
              <a:t>作为前缀表示，该属性对所有类可见；受保护的（</a:t>
            </a:r>
            <a:r>
              <a:rPr lang="en-US" altLang="zh-CN"/>
              <a:t>protected</a:t>
            </a:r>
            <a:r>
              <a:rPr lang="zh-CN" altLang="en-US"/>
              <a:t>），用“</a:t>
            </a:r>
            <a:r>
              <a:rPr lang="en-US" altLang="zh-CN"/>
              <a:t>#”</a:t>
            </a:r>
            <a:r>
              <a:rPr lang="zh-CN" altLang="en-US"/>
              <a:t>作为前缀表示，对该类的子类可见；包的（</a:t>
            </a:r>
            <a:r>
              <a:rPr lang="en-US" altLang="zh-CN"/>
              <a:t>package</a:t>
            </a:r>
            <a:r>
              <a:rPr lang="zh-CN" altLang="en-US"/>
              <a:t>），用“</a:t>
            </a:r>
            <a:r>
              <a:rPr lang="en-US" altLang="zh-CN"/>
              <a:t>~”</a:t>
            </a:r>
            <a:r>
              <a:rPr lang="zh-CN" altLang="en-US"/>
              <a:t>作为前缀表示，表示只对同一包声明的其它类可见。</a:t>
            </a:r>
          </a:p>
          <a:p>
            <a:r>
              <a:rPr lang="zh-CN" altLang="en-US"/>
              <a:t>图中项目类的实例变量“完成进度比例”和“实际工作量”前有一个斜线，这表示变量的取值是通过其它变量的值计算而来，称为计算属性。在以后的实现过程中会进一步决定这种变量是否需要在类的实现中保留：该计算属性或者由开发者负责维护数据的一致性，或者该数据值总会在需要的时候实时进行计算。</a:t>
            </a:r>
          </a:p>
          <a:p>
            <a:endParaRPr lang="zh-CN" altLang="en-US"/>
          </a:p>
        </p:txBody>
      </p:sp>
      <p:sp>
        <p:nvSpPr>
          <p:cNvPr id="17411" name="灯片编号占位符 3">
            <a:extLst>
              <a:ext uri="{FF2B5EF4-FFF2-40B4-BE49-F238E27FC236}">
                <a16:creationId xmlns:a16="http://schemas.microsoft.com/office/drawing/2014/main" id="{A1DA1431-6E2D-4C14-987E-EC3146555A7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73594858-EE37-4686-9858-3A844A4AD525}" type="slidenum">
              <a:rPr lang="zh-CN" altLang="en-US"/>
              <a:pPr/>
              <a:t>10</a:t>
            </a:fld>
            <a:endParaRPr lang="en-US" altLang="zh-CN">
              <a:ea typeface="宋体" panose="02010600030101010101" pitchFamily="2" charset="-122"/>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1" name="幻灯片图像占位符 1">
            <a:extLst>
              <a:ext uri="{FF2B5EF4-FFF2-40B4-BE49-F238E27FC236}">
                <a16:creationId xmlns:a16="http://schemas.microsoft.com/office/drawing/2014/main" id="{3BBB8EF0-959D-405E-9A34-63F5A8099570}"/>
              </a:ext>
            </a:extLst>
          </p:cNvPr>
          <p:cNvSpPr>
            <a:spLocks noGrp="1" noRot="1" noChangeAspect="1" noChangeArrowheads="1"/>
          </p:cNvSpPr>
          <p:nvPr>
            <p:ph type="sldImg" idx="4294967295"/>
          </p:nvPr>
        </p:nvSpPr>
        <p:spPr>
          <a:ln/>
        </p:spPr>
      </p:sp>
      <p:sp>
        <p:nvSpPr>
          <p:cNvPr id="20482" name="备注占位符 2">
            <a:extLst>
              <a:ext uri="{FF2B5EF4-FFF2-40B4-BE49-F238E27FC236}">
                <a16:creationId xmlns:a16="http://schemas.microsoft.com/office/drawing/2014/main" id="{C8469429-78AE-4496-B50B-194B31CC5711}"/>
              </a:ext>
            </a:extLst>
          </p:cNvPr>
          <p:cNvSpPr>
            <a:spLocks noGrp="1" noChangeArrowheads="1"/>
          </p:cNvSpPr>
          <p:nvPr>
            <p:ph type="body" idx="4294967295"/>
          </p:nvPr>
        </p:nvSpPr>
        <p:spPr/>
        <p:txBody>
          <a:bodyPr/>
          <a:lstStyle/>
          <a:p>
            <a:r>
              <a:rPr lang="zh-CN" altLang="en-US"/>
              <a:t>图中在关联关系的端点处靠近任务类标注了“任务”的角色，在这种情况下，如果在此关联上只标注了角色变量本身，默认的意味着一个任务只属于一个项目，如果是一对多的关系则需要添加“多重性”信息来具体化关系的类型。一个星号表示任意多的意思，包括空值、一个或多个项目任务。在关联的另一个方向，该关联表示每个任务对象只属于一个项目或者没有对应的项目，这里关联的另外一端没有指定角色，默认的与该关联连接的类具有相同的名字，即项目角色。</a:t>
            </a:r>
          </a:p>
        </p:txBody>
      </p:sp>
      <p:sp>
        <p:nvSpPr>
          <p:cNvPr id="20483" name="灯片编号占位符 3">
            <a:extLst>
              <a:ext uri="{FF2B5EF4-FFF2-40B4-BE49-F238E27FC236}">
                <a16:creationId xmlns:a16="http://schemas.microsoft.com/office/drawing/2014/main" id="{A8D49D94-977E-4CA4-AE9C-2B603425A031}"/>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EC124518-349D-4595-82A4-FF5F1438EA67}" type="slidenum">
              <a:rPr lang="zh-CN" altLang="en-US"/>
              <a:pPr/>
              <a:t>12</a:t>
            </a:fld>
            <a:endParaRPr lang="en-US" altLang="zh-CN">
              <a:ea typeface="宋体" panose="02010600030101010101" pitchFamily="2" charset="-122"/>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幻灯片图像占位符 1">
            <a:extLst>
              <a:ext uri="{FF2B5EF4-FFF2-40B4-BE49-F238E27FC236}">
                <a16:creationId xmlns:a16="http://schemas.microsoft.com/office/drawing/2014/main" id="{8B258750-CB89-403D-ADAE-E38B3EF40D29}"/>
              </a:ext>
            </a:extLst>
          </p:cNvPr>
          <p:cNvSpPr>
            <a:spLocks noGrp="1" noRot="1" noChangeAspect="1" noChangeArrowheads="1"/>
          </p:cNvSpPr>
          <p:nvPr>
            <p:ph type="sldImg" idx="4294967295"/>
          </p:nvPr>
        </p:nvSpPr>
        <p:spPr>
          <a:ln/>
        </p:spPr>
      </p:sp>
      <p:sp>
        <p:nvSpPr>
          <p:cNvPr id="32770" name="备注占位符 2">
            <a:extLst>
              <a:ext uri="{FF2B5EF4-FFF2-40B4-BE49-F238E27FC236}">
                <a16:creationId xmlns:a16="http://schemas.microsoft.com/office/drawing/2014/main" id="{4B94AF0A-70EB-4BC2-91FB-3794EC061AAB}"/>
              </a:ext>
            </a:extLst>
          </p:cNvPr>
          <p:cNvSpPr>
            <a:spLocks noGrp="1" noChangeArrowheads="1"/>
          </p:cNvSpPr>
          <p:nvPr>
            <p:ph type="body" idx="4294967295"/>
          </p:nvPr>
        </p:nvSpPr>
        <p:spPr/>
        <p:txBody>
          <a:bodyPr/>
          <a:lstStyle/>
          <a:p>
            <a:endParaRPr lang="zh-CN" altLang="en-US"/>
          </a:p>
        </p:txBody>
      </p:sp>
      <p:sp>
        <p:nvSpPr>
          <p:cNvPr id="32771" name="灯片编号占位符 3">
            <a:extLst>
              <a:ext uri="{FF2B5EF4-FFF2-40B4-BE49-F238E27FC236}">
                <a16:creationId xmlns:a16="http://schemas.microsoft.com/office/drawing/2014/main" id="{388E07E7-068F-4023-97E5-0FC814DA264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1D627D6C-D729-4881-8E67-70B636BFBB50}" type="slidenum">
              <a:rPr lang="zh-CN" altLang="en-US"/>
              <a:pPr/>
              <a:t>23</a:t>
            </a:fld>
            <a:endParaRPr lang="en-US" altLang="zh-CN">
              <a:ea typeface="宋体" panose="02010600030101010101" pitchFamily="2" charset="-122"/>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1" name="幻灯片图像占位符 1">
            <a:extLst>
              <a:ext uri="{FF2B5EF4-FFF2-40B4-BE49-F238E27FC236}">
                <a16:creationId xmlns:a16="http://schemas.microsoft.com/office/drawing/2014/main" id="{C5F441D3-E881-431F-8BB3-DBE4F682337A}"/>
              </a:ext>
            </a:extLst>
          </p:cNvPr>
          <p:cNvSpPr>
            <a:spLocks noGrp="1" noRot="1" noChangeAspect="1" noChangeArrowheads="1"/>
          </p:cNvSpPr>
          <p:nvPr>
            <p:ph type="sldImg" idx="4294967295"/>
          </p:nvPr>
        </p:nvSpPr>
        <p:spPr>
          <a:ln/>
        </p:spPr>
      </p:sp>
      <p:sp>
        <p:nvSpPr>
          <p:cNvPr id="3" name="备注占位符 2">
            <a:extLst>
              <a:ext uri="{FF2B5EF4-FFF2-40B4-BE49-F238E27FC236}">
                <a16:creationId xmlns:a16="http://schemas.microsoft.com/office/drawing/2014/main" id="{4C89832F-0D28-40CF-B627-F96F21F5C72A}"/>
              </a:ext>
            </a:extLst>
          </p:cNvPr>
          <p:cNvSpPr>
            <a:spLocks noGrp="1"/>
          </p:cNvSpPr>
          <p:nvPr>
            <p:ph type="body" idx="1"/>
          </p:nvPr>
        </p:nvSpPr>
        <p:spPr>
          <a:noFill/>
          <a:ln>
            <a:miter lim="800000"/>
          </a:ln>
        </p:spPr>
        <p:txBody>
          <a:bodyPr/>
          <a:lstStyle/>
          <a:p>
            <a:pPr marL="171450" indent="-171450">
              <a:buFontTx/>
              <a:buChar char="•"/>
            </a:pPr>
            <a:r>
              <a:rPr lang="zh-CN" altLang="zh-CN"/>
              <a:t>如果新的工作量值较小，项目类计算实际待分配的工作量，这是通过方法</a:t>
            </a:r>
            <a:r>
              <a:rPr lang="en-US" altLang="zh-CN"/>
              <a:t>effortToAllocate()</a:t>
            </a:r>
            <a:r>
              <a:rPr lang="zh-CN" altLang="zh-CN"/>
              <a:t>实现的，其是在项目类中进行的说明。这个计算的过程在这个顺序图中不做说明，但可以在这里或者通过另外一个顺序图中具体描述。计算出剩余的待分配的工作量后，在内部的可选框架中进一步检查新值是否大于等于目前待分配的工作量值，如果是，则可以对工作量进行修改，否则则不行。</a:t>
            </a:r>
          </a:p>
          <a:p>
            <a:pPr marL="171450" indent="-171450">
              <a:buFontTx/>
              <a:buChar char="•"/>
            </a:pPr>
            <a:r>
              <a:rPr lang="zh-CN" altLang="zh-CN"/>
              <a:t>进一步，如果新的工作量值大于项目计划工作量，必须首先确认该项目父项的计划工作量（</a:t>
            </a:r>
            <a:r>
              <a:rPr lang="en-US" altLang="zh-CN"/>
              <a:t>plan</a:t>
            </a:r>
            <a:r>
              <a:rPr lang="zh-CN" altLang="zh-CN"/>
              <a:t>）与待分配的工作量（</a:t>
            </a:r>
            <a:r>
              <a:rPr lang="en-US" altLang="zh-CN"/>
              <a:t>toallocate</a:t>
            </a:r>
            <a:r>
              <a:rPr lang="zh-CN" altLang="zh-CN"/>
              <a:t>）。如果父项目已分配的工作量值（</a:t>
            </a:r>
            <a:r>
              <a:rPr lang="en-US" altLang="zh-CN"/>
              <a:t>plan - toallocate</a:t>
            </a:r>
            <a:r>
              <a:rPr lang="zh-CN" altLang="zh-CN"/>
              <a:t>）大于等于该项目增加的建议工作量（</a:t>
            </a:r>
            <a:r>
              <a:rPr lang="en-US" altLang="zh-CN"/>
              <a:t>newValue - effortPlanned</a:t>
            </a:r>
            <a:r>
              <a:rPr lang="zh-CN" altLang="zh-CN"/>
              <a:t>）则允许修改进行（返回</a:t>
            </a:r>
            <a:r>
              <a:rPr lang="en-US" altLang="zh-CN"/>
              <a:t>true</a:t>
            </a:r>
            <a:r>
              <a:rPr lang="zh-CN" altLang="zh-CN"/>
              <a:t>），否则不允许。</a:t>
            </a:r>
          </a:p>
          <a:p>
            <a:pPr marL="171450" indent="-171450"/>
            <a:endParaRPr lang="zh-CN" altLang="en-US"/>
          </a:p>
        </p:txBody>
      </p:sp>
      <p:sp>
        <p:nvSpPr>
          <p:cNvPr id="46083" name="灯片编号占位符 3">
            <a:extLst>
              <a:ext uri="{FF2B5EF4-FFF2-40B4-BE49-F238E27FC236}">
                <a16:creationId xmlns:a16="http://schemas.microsoft.com/office/drawing/2014/main" id="{DAD0C38E-6F48-4816-93CF-1A231029647F}"/>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D83ED640-25FC-4AF4-8EFE-2215492818E5}" type="slidenum">
              <a:rPr lang="zh-CN" altLang="en-US"/>
              <a:pPr/>
              <a:t>35</a:t>
            </a:fld>
            <a:endParaRPr lang="en-US" altLang="zh-CN">
              <a:ea typeface="宋体" panose="02010600030101010101" pitchFamily="2" charset="-122"/>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幻灯片图像占位符 1">
            <a:extLst>
              <a:ext uri="{FF2B5EF4-FFF2-40B4-BE49-F238E27FC236}">
                <a16:creationId xmlns:a16="http://schemas.microsoft.com/office/drawing/2014/main" id="{02F157BD-8F43-4FD1-BAB0-49DA0B65091D}"/>
              </a:ext>
            </a:extLst>
          </p:cNvPr>
          <p:cNvSpPr>
            <a:spLocks noGrp="1" noRot="1" noChangeAspect="1" noChangeArrowheads="1"/>
          </p:cNvSpPr>
          <p:nvPr>
            <p:ph type="sldImg" idx="4294967295"/>
          </p:nvPr>
        </p:nvSpPr>
        <p:spPr>
          <a:ln/>
        </p:spPr>
      </p:sp>
      <p:sp>
        <p:nvSpPr>
          <p:cNvPr id="48130" name="备注占位符 2">
            <a:extLst>
              <a:ext uri="{FF2B5EF4-FFF2-40B4-BE49-F238E27FC236}">
                <a16:creationId xmlns:a16="http://schemas.microsoft.com/office/drawing/2014/main" id="{97183444-4999-4B28-AFB2-59DBE3A65C95}"/>
              </a:ext>
            </a:extLst>
          </p:cNvPr>
          <p:cNvSpPr>
            <a:spLocks noGrp="1" noChangeArrowheads="1"/>
          </p:cNvSpPr>
          <p:nvPr>
            <p:ph type="body" idx="4294967295"/>
          </p:nvPr>
        </p:nvSpPr>
        <p:spPr/>
        <p:txBody>
          <a:bodyPr/>
          <a:lstStyle/>
          <a:p>
            <a:r>
              <a:rPr lang="zh-CN" altLang="en-US"/>
              <a:t>项目管理类将对某项目任务的修改请求转给其项目类，项目类首先对此项目任务进行询问，得到其实际计划的工作量值并在下一步计算项目中待分配的工作量值。与前面的顺序图类似，如果项目中已分配工作量（</a:t>
            </a:r>
            <a:r>
              <a:rPr lang="en-US" altLang="zh-CN"/>
              <a:t>effortPlanned - toallocate</a:t>
            </a:r>
            <a:r>
              <a:rPr lang="zh-CN" altLang="en-US"/>
              <a:t>）大于等于该任务新增的工作量（</a:t>
            </a:r>
            <a:r>
              <a:rPr lang="en-US" altLang="zh-CN"/>
              <a:t>newValue - plan</a:t>
            </a:r>
            <a:r>
              <a:rPr lang="zh-CN" altLang="en-US"/>
              <a:t>），则该任务的工作量允许修改。</a:t>
            </a:r>
          </a:p>
          <a:p>
            <a:endParaRPr lang="zh-CN" altLang="en-US"/>
          </a:p>
        </p:txBody>
      </p:sp>
      <p:sp>
        <p:nvSpPr>
          <p:cNvPr id="48131" name="灯片编号占位符 3">
            <a:extLst>
              <a:ext uri="{FF2B5EF4-FFF2-40B4-BE49-F238E27FC236}">
                <a16:creationId xmlns:a16="http://schemas.microsoft.com/office/drawing/2014/main" id="{B8D39120-5862-4C56-BFC9-B1CE9336AD93}"/>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63086913-6919-44D6-A306-90B06CD92803}" type="slidenum">
              <a:rPr lang="zh-CN" altLang="en-US"/>
              <a:pPr/>
              <a:t>36</a:t>
            </a:fld>
            <a:endParaRPr lang="en-US" altLang="zh-CN">
              <a:ea typeface="宋体" panose="02010600030101010101" pitchFamily="2" charset="-122"/>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幻灯片图像占位符 1">
            <a:extLst>
              <a:ext uri="{FF2B5EF4-FFF2-40B4-BE49-F238E27FC236}">
                <a16:creationId xmlns:a16="http://schemas.microsoft.com/office/drawing/2014/main" id="{47097048-F3C5-487D-9E1F-CD7C55266263}"/>
              </a:ext>
            </a:extLst>
          </p:cNvPr>
          <p:cNvSpPr>
            <a:spLocks noGrp="1" noRot="1" noChangeAspect="1" noChangeArrowheads="1"/>
          </p:cNvSpPr>
          <p:nvPr>
            <p:ph type="sldImg" idx="4294967295"/>
          </p:nvPr>
        </p:nvSpPr>
        <p:spPr>
          <a:ln/>
        </p:spPr>
      </p:sp>
      <p:sp>
        <p:nvSpPr>
          <p:cNvPr id="50178" name="备注占位符 2">
            <a:extLst>
              <a:ext uri="{FF2B5EF4-FFF2-40B4-BE49-F238E27FC236}">
                <a16:creationId xmlns:a16="http://schemas.microsoft.com/office/drawing/2014/main" id="{B55FB780-AB7D-4AF2-B4B0-82669C7DC906}"/>
              </a:ext>
            </a:extLst>
          </p:cNvPr>
          <p:cNvSpPr>
            <a:spLocks noGrp="1" noChangeArrowheads="1"/>
          </p:cNvSpPr>
          <p:nvPr>
            <p:ph type="body" idx="4294967295"/>
          </p:nvPr>
        </p:nvSpPr>
        <p:spPr/>
        <p:txBody>
          <a:bodyPr/>
          <a:lstStyle/>
          <a:p>
            <a:endParaRPr lang="zh-CN" altLang="en-US"/>
          </a:p>
        </p:txBody>
      </p:sp>
      <p:sp>
        <p:nvSpPr>
          <p:cNvPr id="50179" name="灯片编号占位符 3">
            <a:extLst>
              <a:ext uri="{FF2B5EF4-FFF2-40B4-BE49-F238E27FC236}">
                <a16:creationId xmlns:a16="http://schemas.microsoft.com/office/drawing/2014/main" id="{B0BEEEEC-87CA-4D45-9198-69672EB33AFB}"/>
              </a:ext>
            </a:extLst>
          </p:cNvPr>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084395EB-3085-455D-A6AA-5A02B109AED5}" type="slidenum">
              <a:rPr lang="zh-CN" altLang="en-US"/>
              <a:pPr/>
              <a:t>37</a:t>
            </a:fld>
            <a:endParaRPr lang="en-US" altLang="zh-CN">
              <a:ea typeface="宋体" panose="02010600030101010101" pitchFamily="2" charset="-122"/>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pic>
        <p:nvPicPr>
          <p:cNvPr id="4" name="Picture 9" descr="BB10">
            <a:extLst>
              <a:ext uri="{FF2B5EF4-FFF2-40B4-BE49-F238E27FC236}">
                <a16:creationId xmlns:a16="http://schemas.microsoft.com/office/drawing/2014/main" id="{F0989417-2367-4BEC-A407-6EA60391DF62}"/>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0"/>
            <a:ext cx="9144000" cy="6880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8055" name="Rectangle 7"/>
          <p:cNvSpPr>
            <a:spLocks noGrp="1" noChangeArrowheads="1"/>
          </p:cNvSpPr>
          <p:nvPr>
            <p:ph type="ctrTitle"/>
          </p:nvPr>
        </p:nvSpPr>
        <p:spPr>
          <a:xfrm>
            <a:off x="685800" y="2130425"/>
            <a:ext cx="7772400" cy="1470025"/>
          </a:xfrm>
        </p:spPr>
        <p:txBody>
          <a:bodyPr/>
          <a:lstStyle>
            <a:lvl1pPr>
              <a:defRPr>
                <a:latin typeface="Times New Roman" panose="02020603050405020304" pitchFamily="18" charset="0"/>
              </a:defRPr>
            </a:lvl1pPr>
          </a:lstStyle>
          <a:p>
            <a:r>
              <a:rPr lang="zh-CN" altLang="en-US" noProof="1"/>
              <a:t>单击此处编辑母版标题样式</a:t>
            </a:r>
          </a:p>
        </p:txBody>
      </p:sp>
      <p:sp>
        <p:nvSpPr>
          <p:cNvPr id="258056" name="Rectangle 8"/>
          <p:cNvSpPr>
            <a:spLocks noGrp="1" noChangeArrowheads="1"/>
          </p:cNvSpPr>
          <p:nvPr>
            <p:ph type="subTitle" idx="1"/>
          </p:nvPr>
        </p:nvSpPr>
        <p:spPr>
          <a:xfrm>
            <a:off x="1371600" y="3886200"/>
            <a:ext cx="6400800" cy="1752600"/>
          </a:xfrm>
        </p:spPr>
        <p:txBody>
          <a:bodyPr/>
          <a:lstStyle>
            <a:lvl1pPr marL="0" indent="0" algn="ctr">
              <a:buFontTx/>
              <a:buNone/>
              <a:defRPr>
                <a:latin typeface="Times" pitchFamily="18" charset="0"/>
              </a:defRPr>
            </a:lvl1pPr>
          </a:lstStyle>
          <a:p>
            <a:r>
              <a:rPr lang="zh-CN" altLang="en-US" noProof="1"/>
              <a:t>单击此处编辑母版副标题样式</a:t>
            </a:r>
          </a:p>
        </p:txBody>
      </p:sp>
    </p:spTree>
    <p:extLst>
      <p:ext uri="{BB962C8B-B14F-4D97-AF65-F5344CB8AC3E}">
        <p14:creationId xmlns:p14="http://schemas.microsoft.com/office/powerpoint/2010/main" val="378405584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12">
            <a:extLst>
              <a:ext uri="{FF2B5EF4-FFF2-40B4-BE49-F238E27FC236}">
                <a16:creationId xmlns:a16="http://schemas.microsoft.com/office/drawing/2014/main" id="{882FC07E-67DB-4F99-B601-CD11765986FF}"/>
              </a:ext>
            </a:extLst>
          </p:cNvPr>
          <p:cNvSpPr>
            <a:spLocks noGrp="1" noChangeArrowheads="1"/>
          </p:cNvSpPr>
          <p:nvPr>
            <p:ph type="dt" sz="half" idx="10"/>
          </p:nvPr>
        </p:nvSpPr>
        <p:spPr>
          <a:ln/>
        </p:spPr>
        <p:txBody>
          <a:bodyPr/>
          <a:lstStyle>
            <a:lvl1pPr>
              <a:defRPr/>
            </a:lvl1pPr>
          </a:lstStyle>
          <a:p>
            <a:pPr>
              <a:defRPr/>
            </a:pPr>
            <a:fld id="{F8833998-D455-4C11-9F9D-6D136A6A6126}" type="datetime1">
              <a:rPr lang="zh-CN" altLang="en-US"/>
              <a:pPr>
                <a:defRPr/>
              </a:pPr>
              <a:t>2019/11/5</a:t>
            </a:fld>
            <a:endParaRPr lang="en-US" altLang="zh-CN"/>
          </a:p>
        </p:txBody>
      </p:sp>
      <p:sp>
        <p:nvSpPr>
          <p:cNvPr id="5" name="Rectangle 13">
            <a:extLst>
              <a:ext uri="{FF2B5EF4-FFF2-40B4-BE49-F238E27FC236}">
                <a16:creationId xmlns:a16="http://schemas.microsoft.com/office/drawing/2014/main" id="{ED6D8B7A-26EF-4323-BCB3-67305FDE7A07}"/>
              </a:ext>
            </a:extLst>
          </p:cNvPr>
          <p:cNvSpPr>
            <a:spLocks noGrp="1" noChangeArrowheads="1"/>
          </p:cNvSpPr>
          <p:nvPr>
            <p:ph type="ftr" sz="quarter" idx="11"/>
          </p:nvPr>
        </p:nvSpPr>
        <p:spPr>
          <a:ln/>
        </p:spPr>
        <p:txBody>
          <a:bodyPr/>
          <a:lstStyle>
            <a:lvl1pPr>
              <a:defRPr/>
            </a:lvl1pPr>
          </a:lstStyle>
          <a:p>
            <a:pPr>
              <a:defRPr/>
            </a:pPr>
            <a:r>
              <a:rPr lang="en-US" altLang="zh-CN"/>
              <a:t>大连理工大学软件学院</a:t>
            </a:r>
          </a:p>
        </p:txBody>
      </p:sp>
      <p:sp>
        <p:nvSpPr>
          <p:cNvPr id="6" name="Rectangle 14">
            <a:extLst>
              <a:ext uri="{FF2B5EF4-FFF2-40B4-BE49-F238E27FC236}">
                <a16:creationId xmlns:a16="http://schemas.microsoft.com/office/drawing/2014/main" id="{34B232C6-78C7-4188-A257-8850FCF2947E}"/>
              </a:ext>
            </a:extLst>
          </p:cNvPr>
          <p:cNvSpPr>
            <a:spLocks noGrp="1" noChangeArrowheads="1"/>
          </p:cNvSpPr>
          <p:nvPr>
            <p:ph type="sldNum" sz="quarter" idx="12"/>
          </p:nvPr>
        </p:nvSpPr>
        <p:spPr>
          <a:ln/>
        </p:spPr>
        <p:txBody>
          <a:bodyPr/>
          <a:lstStyle>
            <a:lvl1pPr>
              <a:defRPr/>
            </a:lvl1pPr>
          </a:lstStyle>
          <a:p>
            <a:fld id="{45A0F4E0-D7CE-4B87-9387-6CD2CF9C445F}" type="slidenum">
              <a:rPr lang="zh-CN" altLang="en-US"/>
              <a:pPr/>
              <a:t>‹#›</a:t>
            </a:fld>
            <a:endParaRPr lang="en-US" altLang="zh-CN"/>
          </a:p>
        </p:txBody>
      </p:sp>
    </p:spTree>
    <p:extLst>
      <p:ext uri="{BB962C8B-B14F-4D97-AF65-F5344CB8AC3E}">
        <p14:creationId xmlns:p14="http://schemas.microsoft.com/office/powerpoint/2010/main" val="110029287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6107112"/>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457200" y="274638"/>
            <a:ext cx="6019800" cy="6107112"/>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12">
            <a:extLst>
              <a:ext uri="{FF2B5EF4-FFF2-40B4-BE49-F238E27FC236}">
                <a16:creationId xmlns:a16="http://schemas.microsoft.com/office/drawing/2014/main" id="{99DCA8CF-E9DE-418D-B94F-F98421B4307A}"/>
              </a:ext>
            </a:extLst>
          </p:cNvPr>
          <p:cNvSpPr>
            <a:spLocks noGrp="1" noChangeArrowheads="1"/>
          </p:cNvSpPr>
          <p:nvPr>
            <p:ph type="dt" sz="half" idx="10"/>
          </p:nvPr>
        </p:nvSpPr>
        <p:spPr>
          <a:ln/>
        </p:spPr>
        <p:txBody>
          <a:bodyPr/>
          <a:lstStyle>
            <a:lvl1pPr>
              <a:defRPr/>
            </a:lvl1pPr>
          </a:lstStyle>
          <a:p>
            <a:pPr>
              <a:defRPr/>
            </a:pPr>
            <a:fld id="{F8833998-D455-4C11-9F9D-6D136A6A6126}" type="datetime1">
              <a:rPr lang="zh-CN" altLang="en-US"/>
              <a:pPr>
                <a:defRPr/>
              </a:pPr>
              <a:t>2019/11/5</a:t>
            </a:fld>
            <a:endParaRPr lang="en-US" altLang="zh-CN"/>
          </a:p>
        </p:txBody>
      </p:sp>
      <p:sp>
        <p:nvSpPr>
          <p:cNvPr id="5" name="Rectangle 13">
            <a:extLst>
              <a:ext uri="{FF2B5EF4-FFF2-40B4-BE49-F238E27FC236}">
                <a16:creationId xmlns:a16="http://schemas.microsoft.com/office/drawing/2014/main" id="{CF2E3454-8254-4B2E-95F9-5C7D2778F9FC}"/>
              </a:ext>
            </a:extLst>
          </p:cNvPr>
          <p:cNvSpPr>
            <a:spLocks noGrp="1" noChangeArrowheads="1"/>
          </p:cNvSpPr>
          <p:nvPr>
            <p:ph type="ftr" sz="quarter" idx="11"/>
          </p:nvPr>
        </p:nvSpPr>
        <p:spPr>
          <a:ln/>
        </p:spPr>
        <p:txBody>
          <a:bodyPr/>
          <a:lstStyle>
            <a:lvl1pPr>
              <a:defRPr/>
            </a:lvl1pPr>
          </a:lstStyle>
          <a:p>
            <a:pPr>
              <a:defRPr/>
            </a:pPr>
            <a:r>
              <a:rPr lang="en-US" altLang="zh-CN"/>
              <a:t>大连理工大学软件学院</a:t>
            </a:r>
          </a:p>
        </p:txBody>
      </p:sp>
      <p:sp>
        <p:nvSpPr>
          <p:cNvPr id="6" name="Rectangle 14">
            <a:extLst>
              <a:ext uri="{FF2B5EF4-FFF2-40B4-BE49-F238E27FC236}">
                <a16:creationId xmlns:a16="http://schemas.microsoft.com/office/drawing/2014/main" id="{04A67C27-2BDB-45CF-97D3-C1EACC72EA31}"/>
              </a:ext>
            </a:extLst>
          </p:cNvPr>
          <p:cNvSpPr>
            <a:spLocks noGrp="1" noChangeArrowheads="1"/>
          </p:cNvSpPr>
          <p:nvPr>
            <p:ph type="sldNum" sz="quarter" idx="12"/>
          </p:nvPr>
        </p:nvSpPr>
        <p:spPr>
          <a:ln/>
        </p:spPr>
        <p:txBody>
          <a:bodyPr/>
          <a:lstStyle>
            <a:lvl1pPr>
              <a:defRPr/>
            </a:lvl1pPr>
          </a:lstStyle>
          <a:p>
            <a:fld id="{2DC6BA5B-AB47-4BA6-A9DE-8402EABB7043}" type="slidenum">
              <a:rPr lang="zh-CN" altLang="en-US"/>
              <a:pPr/>
              <a:t>‹#›</a:t>
            </a:fld>
            <a:endParaRPr lang="en-US" altLang="zh-CN"/>
          </a:p>
        </p:txBody>
      </p:sp>
    </p:spTree>
    <p:extLst>
      <p:ext uri="{BB962C8B-B14F-4D97-AF65-F5344CB8AC3E}">
        <p14:creationId xmlns:p14="http://schemas.microsoft.com/office/powerpoint/2010/main" val="110678430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Only" preserve="1">
  <p:cSld name="内容">
    <p:spTree>
      <p:nvGrpSpPr>
        <p:cNvPr id="1" name=""/>
        <p:cNvGrpSpPr/>
        <p:nvPr/>
      </p:nvGrpSpPr>
      <p:grpSpPr>
        <a:xfrm>
          <a:off x="0" y="0"/>
          <a:ext cx="0" cy="0"/>
          <a:chOff x="0" y="0"/>
          <a:chExt cx="0" cy="0"/>
        </a:xfrm>
      </p:grpSpPr>
      <p:sp>
        <p:nvSpPr>
          <p:cNvPr id="2" name="内容占位符 1"/>
          <p:cNvSpPr>
            <a:spLocks noGrp="1"/>
          </p:cNvSpPr>
          <p:nvPr>
            <p:ph/>
          </p:nvPr>
        </p:nvSpPr>
        <p:spPr>
          <a:xfrm>
            <a:off x="457200" y="274638"/>
            <a:ext cx="8229600" cy="6107112"/>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3" name="Rectangle 12">
            <a:extLst>
              <a:ext uri="{FF2B5EF4-FFF2-40B4-BE49-F238E27FC236}">
                <a16:creationId xmlns:a16="http://schemas.microsoft.com/office/drawing/2014/main" id="{D3BC700C-04E3-4597-9B2B-83736CA1AC34}"/>
              </a:ext>
            </a:extLst>
          </p:cNvPr>
          <p:cNvSpPr>
            <a:spLocks noGrp="1" noChangeArrowheads="1"/>
          </p:cNvSpPr>
          <p:nvPr>
            <p:ph type="dt" sz="half" idx="10"/>
          </p:nvPr>
        </p:nvSpPr>
        <p:spPr>
          <a:ln/>
        </p:spPr>
        <p:txBody>
          <a:bodyPr/>
          <a:lstStyle>
            <a:lvl1pPr>
              <a:defRPr/>
            </a:lvl1pPr>
          </a:lstStyle>
          <a:p>
            <a:pPr>
              <a:defRPr/>
            </a:pPr>
            <a:fld id="{F8833998-D455-4C11-9F9D-6D136A6A6126}" type="datetime1">
              <a:rPr lang="zh-CN" altLang="en-US"/>
              <a:pPr>
                <a:defRPr/>
              </a:pPr>
              <a:t>2019/11/5</a:t>
            </a:fld>
            <a:endParaRPr lang="en-US" altLang="zh-CN"/>
          </a:p>
        </p:txBody>
      </p:sp>
      <p:sp>
        <p:nvSpPr>
          <p:cNvPr id="4" name="Rectangle 13">
            <a:extLst>
              <a:ext uri="{FF2B5EF4-FFF2-40B4-BE49-F238E27FC236}">
                <a16:creationId xmlns:a16="http://schemas.microsoft.com/office/drawing/2014/main" id="{CED96432-F31F-4889-867D-449AF0325D42}"/>
              </a:ext>
            </a:extLst>
          </p:cNvPr>
          <p:cNvSpPr>
            <a:spLocks noGrp="1" noChangeArrowheads="1"/>
          </p:cNvSpPr>
          <p:nvPr>
            <p:ph type="ftr" sz="quarter" idx="11"/>
          </p:nvPr>
        </p:nvSpPr>
        <p:spPr>
          <a:ln/>
        </p:spPr>
        <p:txBody>
          <a:bodyPr/>
          <a:lstStyle>
            <a:lvl1pPr>
              <a:defRPr/>
            </a:lvl1pPr>
          </a:lstStyle>
          <a:p>
            <a:pPr>
              <a:defRPr/>
            </a:pPr>
            <a:r>
              <a:rPr lang="en-US" altLang="zh-CN"/>
              <a:t>大连理工大学软件学院</a:t>
            </a:r>
          </a:p>
        </p:txBody>
      </p:sp>
      <p:sp>
        <p:nvSpPr>
          <p:cNvPr id="5" name="Rectangle 14">
            <a:extLst>
              <a:ext uri="{FF2B5EF4-FFF2-40B4-BE49-F238E27FC236}">
                <a16:creationId xmlns:a16="http://schemas.microsoft.com/office/drawing/2014/main" id="{FBD9875B-E1D8-4A60-B340-C9199F72CF77}"/>
              </a:ext>
            </a:extLst>
          </p:cNvPr>
          <p:cNvSpPr>
            <a:spLocks noGrp="1" noChangeArrowheads="1"/>
          </p:cNvSpPr>
          <p:nvPr>
            <p:ph type="sldNum" sz="quarter" idx="12"/>
          </p:nvPr>
        </p:nvSpPr>
        <p:spPr>
          <a:ln/>
        </p:spPr>
        <p:txBody>
          <a:bodyPr/>
          <a:lstStyle>
            <a:lvl1pPr>
              <a:defRPr/>
            </a:lvl1pPr>
          </a:lstStyle>
          <a:p>
            <a:fld id="{C3E791E7-51EB-4077-9A67-A34705F14D75}" type="slidenum">
              <a:rPr lang="zh-CN" altLang="en-US"/>
              <a:pPr/>
              <a:t>‹#›</a:t>
            </a:fld>
            <a:endParaRPr lang="en-US" altLang="zh-CN"/>
          </a:p>
        </p:txBody>
      </p:sp>
    </p:spTree>
    <p:extLst>
      <p:ext uri="{BB962C8B-B14F-4D97-AF65-F5344CB8AC3E}">
        <p14:creationId xmlns:p14="http://schemas.microsoft.com/office/powerpoint/2010/main" val="154868629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OverObj" preserve="1">
  <p:cSld name="标题和文本在内容之上">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p>
            <a:r>
              <a:rPr lang="zh-CN" altLang="en-US" noProof="1"/>
              <a:t>单击此处编辑母版标题样式</a:t>
            </a:r>
          </a:p>
        </p:txBody>
      </p:sp>
      <p:sp>
        <p:nvSpPr>
          <p:cNvPr id="3" name="文本占位符 2"/>
          <p:cNvSpPr>
            <a:spLocks noGrp="1"/>
          </p:cNvSpPr>
          <p:nvPr>
            <p:ph type="body" sz="half" idx="1"/>
          </p:nvPr>
        </p:nvSpPr>
        <p:spPr>
          <a:xfrm>
            <a:off x="457200" y="1600200"/>
            <a:ext cx="8229600" cy="2314575"/>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57200" y="4067175"/>
            <a:ext cx="8229600" cy="2314575"/>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Rectangle 12">
            <a:extLst>
              <a:ext uri="{FF2B5EF4-FFF2-40B4-BE49-F238E27FC236}">
                <a16:creationId xmlns:a16="http://schemas.microsoft.com/office/drawing/2014/main" id="{8CE6FB12-72C1-4A14-A3C6-094DD2A975D3}"/>
              </a:ext>
            </a:extLst>
          </p:cNvPr>
          <p:cNvSpPr>
            <a:spLocks noGrp="1" noChangeArrowheads="1"/>
          </p:cNvSpPr>
          <p:nvPr>
            <p:ph type="dt" sz="half" idx="10"/>
          </p:nvPr>
        </p:nvSpPr>
        <p:spPr>
          <a:ln/>
        </p:spPr>
        <p:txBody>
          <a:bodyPr/>
          <a:lstStyle>
            <a:lvl1pPr>
              <a:defRPr/>
            </a:lvl1pPr>
          </a:lstStyle>
          <a:p>
            <a:pPr>
              <a:defRPr/>
            </a:pPr>
            <a:fld id="{F8833998-D455-4C11-9F9D-6D136A6A6126}" type="datetime1">
              <a:rPr lang="zh-CN" altLang="en-US"/>
              <a:pPr>
                <a:defRPr/>
              </a:pPr>
              <a:t>2019/11/5</a:t>
            </a:fld>
            <a:endParaRPr lang="en-US" altLang="zh-CN"/>
          </a:p>
        </p:txBody>
      </p:sp>
      <p:sp>
        <p:nvSpPr>
          <p:cNvPr id="6" name="Rectangle 13">
            <a:extLst>
              <a:ext uri="{FF2B5EF4-FFF2-40B4-BE49-F238E27FC236}">
                <a16:creationId xmlns:a16="http://schemas.microsoft.com/office/drawing/2014/main" id="{A458DA03-E703-47BF-B4F8-38FD31D51A48}"/>
              </a:ext>
            </a:extLst>
          </p:cNvPr>
          <p:cNvSpPr>
            <a:spLocks noGrp="1" noChangeArrowheads="1"/>
          </p:cNvSpPr>
          <p:nvPr>
            <p:ph type="ftr" sz="quarter" idx="11"/>
          </p:nvPr>
        </p:nvSpPr>
        <p:spPr>
          <a:ln/>
        </p:spPr>
        <p:txBody>
          <a:bodyPr/>
          <a:lstStyle>
            <a:lvl1pPr>
              <a:defRPr/>
            </a:lvl1pPr>
          </a:lstStyle>
          <a:p>
            <a:pPr>
              <a:defRPr/>
            </a:pPr>
            <a:r>
              <a:rPr lang="en-US" altLang="zh-CN"/>
              <a:t>大连理工大学软件学院</a:t>
            </a:r>
          </a:p>
        </p:txBody>
      </p:sp>
      <p:sp>
        <p:nvSpPr>
          <p:cNvPr id="7" name="Rectangle 14">
            <a:extLst>
              <a:ext uri="{FF2B5EF4-FFF2-40B4-BE49-F238E27FC236}">
                <a16:creationId xmlns:a16="http://schemas.microsoft.com/office/drawing/2014/main" id="{F41A125A-6B28-451D-A926-58A178D9A57D}"/>
              </a:ext>
            </a:extLst>
          </p:cNvPr>
          <p:cNvSpPr>
            <a:spLocks noGrp="1" noChangeArrowheads="1"/>
          </p:cNvSpPr>
          <p:nvPr>
            <p:ph type="sldNum" sz="quarter" idx="12"/>
          </p:nvPr>
        </p:nvSpPr>
        <p:spPr>
          <a:ln/>
        </p:spPr>
        <p:txBody>
          <a:bodyPr/>
          <a:lstStyle>
            <a:lvl1pPr>
              <a:defRPr/>
            </a:lvl1pPr>
          </a:lstStyle>
          <a:p>
            <a:fld id="{55CA4BAD-FF71-49F6-B7D6-3E3A94DC739F}" type="slidenum">
              <a:rPr lang="zh-CN" altLang="en-US"/>
              <a:pPr/>
              <a:t>‹#›</a:t>
            </a:fld>
            <a:endParaRPr lang="en-US" altLang="zh-CN"/>
          </a:p>
        </p:txBody>
      </p:sp>
    </p:spTree>
    <p:extLst>
      <p:ext uri="{BB962C8B-B14F-4D97-AF65-F5344CB8AC3E}">
        <p14:creationId xmlns:p14="http://schemas.microsoft.com/office/powerpoint/2010/main" val="402176075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12">
            <a:extLst>
              <a:ext uri="{FF2B5EF4-FFF2-40B4-BE49-F238E27FC236}">
                <a16:creationId xmlns:a16="http://schemas.microsoft.com/office/drawing/2014/main" id="{8BBDEE47-3C7D-4994-9CF1-B67A3B749F45}"/>
              </a:ext>
            </a:extLst>
          </p:cNvPr>
          <p:cNvSpPr>
            <a:spLocks noGrp="1" noChangeArrowheads="1"/>
          </p:cNvSpPr>
          <p:nvPr>
            <p:ph type="dt" sz="half" idx="10"/>
          </p:nvPr>
        </p:nvSpPr>
        <p:spPr>
          <a:ln/>
        </p:spPr>
        <p:txBody>
          <a:bodyPr/>
          <a:lstStyle>
            <a:lvl1pPr>
              <a:defRPr/>
            </a:lvl1pPr>
          </a:lstStyle>
          <a:p>
            <a:pPr>
              <a:defRPr/>
            </a:pPr>
            <a:fld id="{F8833998-D455-4C11-9F9D-6D136A6A6126}" type="datetime1">
              <a:rPr lang="zh-CN" altLang="en-US"/>
              <a:pPr>
                <a:defRPr/>
              </a:pPr>
              <a:t>2019/11/5</a:t>
            </a:fld>
            <a:endParaRPr lang="en-US" altLang="zh-CN"/>
          </a:p>
        </p:txBody>
      </p:sp>
      <p:sp>
        <p:nvSpPr>
          <p:cNvPr id="5" name="Rectangle 13">
            <a:extLst>
              <a:ext uri="{FF2B5EF4-FFF2-40B4-BE49-F238E27FC236}">
                <a16:creationId xmlns:a16="http://schemas.microsoft.com/office/drawing/2014/main" id="{278D8709-3892-46D4-8785-E301E6EC6769}"/>
              </a:ext>
            </a:extLst>
          </p:cNvPr>
          <p:cNvSpPr>
            <a:spLocks noGrp="1" noChangeArrowheads="1"/>
          </p:cNvSpPr>
          <p:nvPr>
            <p:ph type="ftr" sz="quarter" idx="11"/>
          </p:nvPr>
        </p:nvSpPr>
        <p:spPr>
          <a:ln/>
        </p:spPr>
        <p:txBody>
          <a:bodyPr/>
          <a:lstStyle>
            <a:lvl1pPr>
              <a:defRPr/>
            </a:lvl1pPr>
          </a:lstStyle>
          <a:p>
            <a:pPr>
              <a:defRPr/>
            </a:pPr>
            <a:r>
              <a:rPr lang="en-US" altLang="zh-CN"/>
              <a:t>大连理工大学软件学院</a:t>
            </a:r>
          </a:p>
        </p:txBody>
      </p:sp>
      <p:sp>
        <p:nvSpPr>
          <p:cNvPr id="6" name="Rectangle 14">
            <a:extLst>
              <a:ext uri="{FF2B5EF4-FFF2-40B4-BE49-F238E27FC236}">
                <a16:creationId xmlns:a16="http://schemas.microsoft.com/office/drawing/2014/main" id="{E2A65E81-B8E7-43AA-8D43-3F02EDD07A36}"/>
              </a:ext>
            </a:extLst>
          </p:cNvPr>
          <p:cNvSpPr>
            <a:spLocks noGrp="1" noChangeArrowheads="1"/>
          </p:cNvSpPr>
          <p:nvPr>
            <p:ph type="sldNum" sz="quarter" idx="12"/>
          </p:nvPr>
        </p:nvSpPr>
        <p:spPr>
          <a:ln/>
        </p:spPr>
        <p:txBody>
          <a:bodyPr/>
          <a:lstStyle>
            <a:lvl1pPr>
              <a:defRPr/>
            </a:lvl1pPr>
          </a:lstStyle>
          <a:p>
            <a:fld id="{0CC9F729-298F-41D9-97E1-EE51DFDF0FF2}" type="slidenum">
              <a:rPr lang="zh-CN" altLang="en-US"/>
              <a:pPr/>
              <a:t>‹#›</a:t>
            </a:fld>
            <a:endParaRPr lang="en-US" altLang="zh-CN"/>
          </a:p>
        </p:txBody>
      </p:sp>
    </p:spTree>
    <p:extLst>
      <p:ext uri="{BB962C8B-B14F-4D97-AF65-F5344CB8AC3E}">
        <p14:creationId xmlns:p14="http://schemas.microsoft.com/office/powerpoint/2010/main" val="40679684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noProof="1"/>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a:t>单击此处编辑母版文本样式</a:t>
            </a:r>
          </a:p>
        </p:txBody>
      </p:sp>
      <p:sp>
        <p:nvSpPr>
          <p:cNvPr id="4" name="Rectangle 12">
            <a:extLst>
              <a:ext uri="{FF2B5EF4-FFF2-40B4-BE49-F238E27FC236}">
                <a16:creationId xmlns:a16="http://schemas.microsoft.com/office/drawing/2014/main" id="{FC0486CD-AABC-4021-BCB5-E116D0EDCB4E}"/>
              </a:ext>
            </a:extLst>
          </p:cNvPr>
          <p:cNvSpPr>
            <a:spLocks noGrp="1" noChangeArrowheads="1"/>
          </p:cNvSpPr>
          <p:nvPr>
            <p:ph type="dt" sz="half" idx="10"/>
          </p:nvPr>
        </p:nvSpPr>
        <p:spPr>
          <a:ln/>
        </p:spPr>
        <p:txBody>
          <a:bodyPr/>
          <a:lstStyle>
            <a:lvl1pPr>
              <a:defRPr/>
            </a:lvl1pPr>
          </a:lstStyle>
          <a:p>
            <a:pPr>
              <a:defRPr/>
            </a:pPr>
            <a:fld id="{F8833998-D455-4C11-9F9D-6D136A6A6126}" type="datetime1">
              <a:rPr lang="zh-CN" altLang="en-US"/>
              <a:pPr>
                <a:defRPr/>
              </a:pPr>
              <a:t>2019/11/5</a:t>
            </a:fld>
            <a:endParaRPr lang="en-US" altLang="zh-CN"/>
          </a:p>
        </p:txBody>
      </p:sp>
      <p:sp>
        <p:nvSpPr>
          <p:cNvPr id="5" name="Rectangle 13">
            <a:extLst>
              <a:ext uri="{FF2B5EF4-FFF2-40B4-BE49-F238E27FC236}">
                <a16:creationId xmlns:a16="http://schemas.microsoft.com/office/drawing/2014/main" id="{153C97E1-98DD-4C71-BCAA-DE019C63D20B}"/>
              </a:ext>
            </a:extLst>
          </p:cNvPr>
          <p:cNvSpPr>
            <a:spLocks noGrp="1" noChangeArrowheads="1"/>
          </p:cNvSpPr>
          <p:nvPr>
            <p:ph type="ftr" sz="quarter" idx="11"/>
          </p:nvPr>
        </p:nvSpPr>
        <p:spPr>
          <a:ln/>
        </p:spPr>
        <p:txBody>
          <a:bodyPr/>
          <a:lstStyle>
            <a:lvl1pPr>
              <a:defRPr/>
            </a:lvl1pPr>
          </a:lstStyle>
          <a:p>
            <a:pPr>
              <a:defRPr/>
            </a:pPr>
            <a:r>
              <a:rPr lang="en-US" altLang="zh-CN"/>
              <a:t>大连理工大学软件学院</a:t>
            </a:r>
          </a:p>
        </p:txBody>
      </p:sp>
      <p:sp>
        <p:nvSpPr>
          <p:cNvPr id="6" name="Rectangle 14">
            <a:extLst>
              <a:ext uri="{FF2B5EF4-FFF2-40B4-BE49-F238E27FC236}">
                <a16:creationId xmlns:a16="http://schemas.microsoft.com/office/drawing/2014/main" id="{35FA5FEB-64FE-4FEC-91D5-407584156EB8}"/>
              </a:ext>
            </a:extLst>
          </p:cNvPr>
          <p:cNvSpPr>
            <a:spLocks noGrp="1" noChangeArrowheads="1"/>
          </p:cNvSpPr>
          <p:nvPr>
            <p:ph type="sldNum" sz="quarter" idx="12"/>
          </p:nvPr>
        </p:nvSpPr>
        <p:spPr>
          <a:ln/>
        </p:spPr>
        <p:txBody>
          <a:bodyPr/>
          <a:lstStyle>
            <a:lvl1pPr>
              <a:defRPr/>
            </a:lvl1pPr>
          </a:lstStyle>
          <a:p>
            <a:fld id="{5233B8DD-C29B-453C-9B56-E1B62528B777}" type="slidenum">
              <a:rPr lang="zh-CN" altLang="en-US"/>
              <a:pPr/>
              <a:t>‹#›</a:t>
            </a:fld>
            <a:endParaRPr lang="en-US" altLang="zh-CN"/>
          </a:p>
        </p:txBody>
      </p:sp>
    </p:spTree>
    <p:extLst>
      <p:ext uri="{BB962C8B-B14F-4D97-AF65-F5344CB8AC3E}">
        <p14:creationId xmlns:p14="http://schemas.microsoft.com/office/powerpoint/2010/main" val="6903673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457200" y="1600200"/>
            <a:ext cx="4038600" cy="47815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648200" y="1600200"/>
            <a:ext cx="4038600" cy="47815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Rectangle 12">
            <a:extLst>
              <a:ext uri="{FF2B5EF4-FFF2-40B4-BE49-F238E27FC236}">
                <a16:creationId xmlns:a16="http://schemas.microsoft.com/office/drawing/2014/main" id="{749F019F-567F-4E17-9EA7-A2EEE0751095}"/>
              </a:ext>
            </a:extLst>
          </p:cNvPr>
          <p:cNvSpPr>
            <a:spLocks noGrp="1" noChangeArrowheads="1"/>
          </p:cNvSpPr>
          <p:nvPr>
            <p:ph type="dt" sz="half" idx="10"/>
          </p:nvPr>
        </p:nvSpPr>
        <p:spPr>
          <a:ln/>
        </p:spPr>
        <p:txBody>
          <a:bodyPr/>
          <a:lstStyle>
            <a:lvl1pPr>
              <a:defRPr/>
            </a:lvl1pPr>
          </a:lstStyle>
          <a:p>
            <a:pPr>
              <a:defRPr/>
            </a:pPr>
            <a:fld id="{F8833998-D455-4C11-9F9D-6D136A6A6126}" type="datetime1">
              <a:rPr lang="zh-CN" altLang="en-US"/>
              <a:pPr>
                <a:defRPr/>
              </a:pPr>
              <a:t>2019/11/5</a:t>
            </a:fld>
            <a:endParaRPr lang="en-US" altLang="zh-CN"/>
          </a:p>
        </p:txBody>
      </p:sp>
      <p:sp>
        <p:nvSpPr>
          <p:cNvPr id="6" name="Rectangle 13">
            <a:extLst>
              <a:ext uri="{FF2B5EF4-FFF2-40B4-BE49-F238E27FC236}">
                <a16:creationId xmlns:a16="http://schemas.microsoft.com/office/drawing/2014/main" id="{F9047429-B41E-488E-82F8-D5E07AFAB4A0}"/>
              </a:ext>
            </a:extLst>
          </p:cNvPr>
          <p:cNvSpPr>
            <a:spLocks noGrp="1" noChangeArrowheads="1"/>
          </p:cNvSpPr>
          <p:nvPr>
            <p:ph type="ftr" sz="quarter" idx="11"/>
          </p:nvPr>
        </p:nvSpPr>
        <p:spPr>
          <a:ln/>
        </p:spPr>
        <p:txBody>
          <a:bodyPr/>
          <a:lstStyle>
            <a:lvl1pPr>
              <a:defRPr/>
            </a:lvl1pPr>
          </a:lstStyle>
          <a:p>
            <a:pPr>
              <a:defRPr/>
            </a:pPr>
            <a:r>
              <a:rPr lang="en-US" altLang="zh-CN"/>
              <a:t>大连理工大学软件学院</a:t>
            </a:r>
          </a:p>
        </p:txBody>
      </p:sp>
      <p:sp>
        <p:nvSpPr>
          <p:cNvPr id="7" name="Rectangle 14">
            <a:extLst>
              <a:ext uri="{FF2B5EF4-FFF2-40B4-BE49-F238E27FC236}">
                <a16:creationId xmlns:a16="http://schemas.microsoft.com/office/drawing/2014/main" id="{2A0B13CC-C99E-4BA2-BAFD-53D406975FB2}"/>
              </a:ext>
            </a:extLst>
          </p:cNvPr>
          <p:cNvSpPr>
            <a:spLocks noGrp="1" noChangeArrowheads="1"/>
          </p:cNvSpPr>
          <p:nvPr>
            <p:ph type="sldNum" sz="quarter" idx="12"/>
          </p:nvPr>
        </p:nvSpPr>
        <p:spPr>
          <a:ln/>
        </p:spPr>
        <p:txBody>
          <a:bodyPr/>
          <a:lstStyle>
            <a:lvl1pPr>
              <a:defRPr/>
            </a:lvl1pPr>
          </a:lstStyle>
          <a:p>
            <a:fld id="{E1C62AC0-B325-4B86-9606-FA0296388F8E}" type="slidenum">
              <a:rPr lang="zh-CN" altLang="en-US"/>
              <a:pPr/>
              <a:t>‹#›</a:t>
            </a:fld>
            <a:endParaRPr lang="en-US" altLang="zh-CN"/>
          </a:p>
        </p:txBody>
      </p:sp>
    </p:spTree>
    <p:extLst>
      <p:ext uri="{BB962C8B-B14F-4D97-AF65-F5344CB8AC3E}">
        <p14:creationId xmlns:p14="http://schemas.microsoft.com/office/powerpoint/2010/main" val="27699035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noProof="1"/>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Rectangle 12">
            <a:extLst>
              <a:ext uri="{FF2B5EF4-FFF2-40B4-BE49-F238E27FC236}">
                <a16:creationId xmlns:a16="http://schemas.microsoft.com/office/drawing/2014/main" id="{9B671A2B-EF67-4C57-9DC3-70C179ECA9E3}"/>
              </a:ext>
            </a:extLst>
          </p:cNvPr>
          <p:cNvSpPr>
            <a:spLocks noGrp="1" noChangeArrowheads="1"/>
          </p:cNvSpPr>
          <p:nvPr>
            <p:ph type="dt" sz="half" idx="10"/>
          </p:nvPr>
        </p:nvSpPr>
        <p:spPr>
          <a:ln/>
        </p:spPr>
        <p:txBody>
          <a:bodyPr/>
          <a:lstStyle>
            <a:lvl1pPr>
              <a:defRPr/>
            </a:lvl1pPr>
          </a:lstStyle>
          <a:p>
            <a:pPr>
              <a:defRPr/>
            </a:pPr>
            <a:fld id="{F8833998-D455-4C11-9F9D-6D136A6A6126}" type="datetime1">
              <a:rPr lang="zh-CN" altLang="en-US"/>
              <a:pPr>
                <a:defRPr/>
              </a:pPr>
              <a:t>2019/11/5</a:t>
            </a:fld>
            <a:endParaRPr lang="en-US" altLang="zh-CN"/>
          </a:p>
        </p:txBody>
      </p:sp>
      <p:sp>
        <p:nvSpPr>
          <p:cNvPr id="8" name="Rectangle 13">
            <a:extLst>
              <a:ext uri="{FF2B5EF4-FFF2-40B4-BE49-F238E27FC236}">
                <a16:creationId xmlns:a16="http://schemas.microsoft.com/office/drawing/2014/main" id="{4A0A0F72-7C42-43ED-B32E-54A48E86C59E}"/>
              </a:ext>
            </a:extLst>
          </p:cNvPr>
          <p:cNvSpPr>
            <a:spLocks noGrp="1" noChangeArrowheads="1"/>
          </p:cNvSpPr>
          <p:nvPr>
            <p:ph type="ftr" sz="quarter" idx="11"/>
          </p:nvPr>
        </p:nvSpPr>
        <p:spPr>
          <a:ln/>
        </p:spPr>
        <p:txBody>
          <a:bodyPr/>
          <a:lstStyle>
            <a:lvl1pPr>
              <a:defRPr/>
            </a:lvl1pPr>
          </a:lstStyle>
          <a:p>
            <a:pPr>
              <a:defRPr/>
            </a:pPr>
            <a:r>
              <a:rPr lang="en-US" altLang="zh-CN"/>
              <a:t>大连理工大学软件学院</a:t>
            </a:r>
          </a:p>
        </p:txBody>
      </p:sp>
      <p:sp>
        <p:nvSpPr>
          <p:cNvPr id="9" name="Rectangle 14">
            <a:extLst>
              <a:ext uri="{FF2B5EF4-FFF2-40B4-BE49-F238E27FC236}">
                <a16:creationId xmlns:a16="http://schemas.microsoft.com/office/drawing/2014/main" id="{3FC1C532-F6B7-49A8-8743-448022062932}"/>
              </a:ext>
            </a:extLst>
          </p:cNvPr>
          <p:cNvSpPr>
            <a:spLocks noGrp="1" noChangeArrowheads="1"/>
          </p:cNvSpPr>
          <p:nvPr>
            <p:ph type="sldNum" sz="quarter" idx="12"/>
          </p:nvPr>
        </p:nvSpPr>
        <p:spPr>
          <a:ln/>
        </p:spPr>
        <p:txBody>
          <a:bodyPr/>
          <a:lstStyle>
            <a:lvl1pPr>
              <a:defRPr/>
            </a:lvl1pPr>
          </a:lstStyle>
          <a:p>
            <a:fld id="{E9B2894D-5406-4F24-9DBF-B516923A65A6}" type="slidenum">
              <a:rPr lang="zh-CN" altLang="en-US"/>
              <a:pPr/>
              <a:t>‹#›</a:t>
            </a:fld>
            <a:endParaRPr lang="en-US" altLang="zh-CN"/>
          </a:p>
        </p:txBody>
      </p:sp>
    </p:spTree>
    <p:extLst>
      <p:ext uri="{BB962C8B-B14F-4D97-AF65-F5344CB8AC3E}">
        <p14:creationId xmlns:p14="http://schemas.microsoft.com/office/powerpoint/2010/main" val="376362015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Rectangle 12">
            <a:extLst>
              <a:ext uri="{FF2B5EF4-FFF2-40B4-BE49-F238E27FC236}">
                <a16:creationId xmlns:a16="http://schemas.microsoft.com/office/drawing/2014/main" id="{DFE84A55-F006-40E6-AB88-EA7C319D569B}"/>
              </a:ext>
            </a:extLst>
          </p:cNvPr>
          <p:cNvSpPr>
            <a:spLocks noGrp="1" noChangeArrowheads="1"/>
          </p:cNvSpPr>
          <p:nvPr>
            <p:ph type="dt" sz="half" idx="10"/>
          </p:nvPr>
        </p:nvSpPr>
        <p:spPr>
          <a:ln/>
        </p:spPr>
        <p:txBody>
          <a:bodyPr/>
          <a:lstStyle>
            <a:lvl1pPr>
              <a:defRPr/>
            </a:lvl1pPr>
          </a:lstStyle>
          <a:p>
            <a:pPr>
              <a:defRPr/>
            </a:pPr>
            <a:fld id="{F8833998-D455-4C11-9F9D-6D136A6A6126}" type="datetime1">
              <a:rPr lang="zh-CN" altLang="en-US"/>
              <a:pPr>
                <a:defRPr/>
              </a:pPr>
              <a:t>2019/11/5</a:t>
            </a:fld>
            <a:endParaRPr lang="en-US" altLang="zh-CN"/>
          </a:p>
        </p:txBody>
      </p:sp>
      <p:sp>
        <p:nvSpPr>
          <p:cNvPr id="4" name="Rectangle 13">
            <a:extLst>
              <a:ext uri="{FF2B5EF4-FFF2-40B4-BE49-F238E27FC236}">
                <a16:creationId xmlns:a16="http://schemas.microsoft.com/office/drawing/2014/main" id="{BE33CD29-F27C-48ED-8F77-1216AF9DC685}"/>
              </a:ext>
            </a:extLst>
          </p:cNvPr>
          <p:cNvSpPr>
            <a:spLocks noGrp="1" noChangeArrowheads="1"/>
          </p:cNvSpPr>
          <p:nvPr>
            <p:ph type="ftr" sz="quarter" idx="11"/>
          </p:nvPr>
        </p:nvSpPr>
        <p:spPr>
          <a:ln/>
        </p:spPr>
        <p:txBody>
          <a:bodyPr/>
          <a:lstStyle>
            <a:lvl1pPr>
              <a:defRPr/>
            </a:lvl1pPr>
          </a:lstStyle>
          <a:p>
            <a:pPr>
              <a:defRPr/>
            </a:pPr>
            <a:r>
              <a:rPr lang="en-US" altLang="zh-CN"/>
              <a:t>大连理工大学软件学院</a:t>
            </a:r>
          </a:p>
        </p:txBody>
      </p:sp>
      <p:sp>
        <p:nvSpPr>
          <p:cNvPr id="5" name="Rectangle 14">
            <a:extLst>
              <a:ext uri="{FF2B5EF4-FFF2-40B4-BE49-F238E27FC236}">
                <a16:creationId xmlns:a16="http://schemas.microsoft.com/office/drawing/2014/main" id="{0204F673-164E-47EC-B48B-94B5C94D56EE}"/>
              </a:ext>
            </a:extLst>
          </p:cNvPr>
          <p:cNvSpPr>
            <a:spLocks noGrp="1" noChangeArrowheads="1"/>
          </p:cNvSpPr>
          <p:nvPr>
            <p:ph type="sldNum" sz="quarter" idx="12"/>
          </p:nvPr>
        </p:nvSpPr>
        <p:spPr>
          <a:ln/>
        </p:spPr>
        <p:txBody>
          <a:bodyPr/>
          <a:lstStyle>
            <a:lvl1pPr>
              <a:defRPr/>
            </a:lvl1pPr>
          </a:lstStyle>
          <a:p>
            <a:fld id="{90E18CC8-E87E-4EDA-A415-1A9FA0DED390}" type="slidenum">
              <a:rPr lang="zh-CN" altLang="en-US"/>
              <a:pPr/>
              <a:t>‹#›</a:t>
            </a:fld>
            <a:endParaRPr lang="en-US" altLang="zh-CN"/>
          </a:p>
        </p:txBody>
      </p:sp>
    </p:spTree>
    <p:extLst>
      <p:ext uri="{BB962C8B-B14F-4D97-AF65-F5344CB8AC3E}">
        <p14:creationId xmlns:p14="http://schemas.microsoft.com/office/powerpoint/2010/main" val="69314041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2">
            <a:extLst>
              <a:ext uri="{FF2B5EF4-FFF2-40B4-BE49-F238E27FC236}">
                <a16:creationId xmlns:a16="http://schemas.microsoft.com/office/drawing/2014/main" id="{FF0AA234-63E5-45C6-9625-37520EBEED04}"/>
              </a:ext>
            </a:extLst>
          </p:cNvPr>
          <p:cNvSpPr>
            <a:spLocks noGrp="1" noChangeArrowheads="1"/>
          </p:cNvSpPr>
          <p:nvPr>
            <p:ph type="dt" sz="half" idx="10"/>
          </p:nvPr>
        </p:nvSpPr>
        <p:spPr>
          <a:ln/>
        </p:spPr>
        <p:txBody>
          <a:bodyPr/>
          <a:lstStyle>
            <a:lvl1pPr>
              <a:defRPr/>
            </a:lvl1pPr>
          </a:lstStyle>
          <a:p>
            <a:pPr>
              <a:defRPr/>
            </a:pPr>
            <a:fld id="{F8833998-D455-4C11-9F9D-6D136A6A6126}" type="datetime1">
              <a:rPr lang="zh-CN" altLang="en-US"/>
              <a:pPr>
                <a:defRPr/>
              </a:pPr>
              <a:t>2019/11/5</a:t>
            </a:fld>
            <a:endParaRPr lang="en-US" altLang="zh-CN"/>
          </a:p>
        </p:txBody>
      </p:sp>
      <p:sp>
        <p:nvSpPr>
          <p:cNvPr id="3" name="Rectangle 13">
            <a:extLst>
              <a:ext uri="{FF2B5EF4-FFF2-40B4-BE49-F238E27FC236}">
                <a16:creationId xmlns:a16="http://schemas.microsoft.com/office/drawing/2014/main" id="{AEAB16FD-51FE-4E40-B533-EF6C451D76A4}"/>
              </a:ext>
            </a:extLst>
          </p:cNvPr>
          <p:cNvSpPr>
            <a:spLocks noGrp="1" noChangeArrowheads="1"/>
          </p:cNvSpPr>
          <p:nvPr>
            <p:ph type="ftr" sz="quarter" idx="11"/>
          </p:nvPr>
        </p:nvSpPr>
        <p:spPr>
          <a:ln/>
        </p:spPr>
        <p:txBody>
          <a:bodyPr/>
          <a:lstStyle>
            <a:lvl1pPr>
              <a:defRPr/>
            </a:lvl1pPr>
          </a:lstStyle>
          <a:p>
            <a:pPr>
              <a:defRPr/>
            </a:pPr>
            <a:r>
              <a:rPr lang="en-US" altLang="zh-CN"/>
              <a:t>大连理工大学软件学院</a:t>
            </a:r>
          </a:p>
        </p:txBody>
      </p:sp>
      <p:sp>
        <p:nvSpPr>
          <p:cNvPr id="4" name="Rectangle 14">
            <a:extLst>
              <a:ext uri="{FF2B5EF4-FFF2-40B4-BE49-F238E27FC236}">
                <a16:creationId xmlns:a16="http://schemas.microsoft.com/office/drawing/2014/main" id="{30810907-19D5-48E3-AD43-16E8982BA2C8}"/>
              </a:ext>
            </a:extLst>
          </p:cNvPr>
          <p:cNvSpPr>
            <a:spLocks noGrp="1" noChangeArrowheads="1"/>
          </p:cNvSpPr>
          <p:nvPr>
            <p:ph type="sldNum" sz="quarter" idx="12"/>
          </p:nvPr>
        </p:nvSpPr>
        <p:spPr>
          <a:ln/>
        </p:spPr>
        <p:txBody>
          <a:bodyPr/>
          <a:lstStyle>
            <a:lvl1pPr>
              <a:defRPr/>
            </a:lvl1pPr>
          </a:lstStyle>
          <a:p>
            <a:fld id="{1B23946B-FA5B-49BE-9B60-0C4478D16E76}" type="slidenum">
              <a:rPr lang="zh-CN" altLang="en-US"/>
              <a:pPr/>
              <a:t>‹#›</a:t>
            </a:fld>
            <a:endParaRPr lang="en-US" altLang="zh-CN"/>
          </a:p>
        </p:txBody>
      </p:sp>
    </p:spTree>
    <p:extLst>
      <p:ext uri="{BB962C8B-B14F-4D97-AF65-F5344CB8AC3E}">
        <p14:creationId xmlns:p14="http://schemas.microsoft.com/office/powerpoint/2010/main" val="16498208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noProof="1"/>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Rectangle 12">
            <a:extLst>
              <a:ext uri="{FF2B5EF4-FFF2-40B4-BE49-F238E27FC236}">
                <a16:creationId xmlns:a16="http://schemas.microsoft.com/office/drawing/2014/main" id="{171EB775-E615-49FE-B6A1-45322E013AEE}"/>
              </a:ext>
            </a:extLst>
          </p:cNvPr>
          <p:cNvSpPr>
            <a:spLocks noGrp="1" noChangeArrowheads="1"/>
          </p:cNvSpPr>
          <p:nvPr>
            <p:ph type="dt" sz="half" idx="10"/>
          </p:nvPr>
        </p:nvSpPr>
        <p:spPr>
          <a:ln/>
        </p:spPr>
        <p:txBody>
          <a:bodyPr/>
          <a:lstStyle>
            <a:lvl1pPr>
              <a:defRPr/>
            </a:lvl1pPr>
          </a:lstStyle>
          <a:p>
            <a:pPr>
              <a:defRPr/>
            </a:pPr>
            <a:fld id="{F8833998-D455-4C11-9F9D-6D136A6A6126}" type="datetime1">
              <a:rPr lang="zh-CN" altLang="en-US"/>
              <a:pPr>
                <a:defRPr/>
              </a:pPr>
              <a:t>2019/11/5</a:t>
            </a:fld>
            <a:endParaRPr lang="en-US" altLang="zh-CN"/>
          </a:p>
        </p:txBody>
      </p:sp>
      <p:sp>
        <p:nvSpPr>
          <p:cNvPr id="6" name="Rectangle 13">
            <a:extLst>
              <a:ext uri="{FF2B5EF4-FFF2-40B4-BE49-F238E27FC236}">
                <a16:creationId xmlns:a16="http://schemas.microsoft.com/office/drawing/2014/main" id="{EBFCAC73-285D-413B-BA66-A6D5C2B93BB9}"/>
              </a:ext>
            </a:extLst>
          </p:cNvPr>
          <p:cNvSpPr>
            <a:spLocks noGrp="1" noChangeArrowheads="1"/>
          </p:cNvSpPr>
          <p:nvPr>
            <p:ph type="ftr" sz="quarter" idx="11"/>
          </p:nvPr>
        </p:nvSpPr>
        <p:spPr>
          <a:ln/>
        </p:spPr>
        <p:txBody>
          <a:bodyPr/>
          <a:lstStyle>
            <a:lvl1pPr>
              <a:defRPr/>
            </a:lvl1pPr>
          </a:lstStyle>
          <a:p>
            <a:pPr>
              <a:defRPr/>
            </a:pPr>
            <a:r>
              <a:rPr lang="en-US" altLang="zh-CN"/>
              <a:t>大连理工大学软件学院</a:t>
            </a:r>
          </a:p>
        </p:txBody>
      </p:sp>
      <p:sp>
        <p:nvSpPr>
          <p:cNvPr id="7" name="Rectangle 14">
            <a:extLst>
              <a:ext uri="{FF2B5EF4-FFF2-40B4-BE49-F238E27FC236}">
                <a16:creationId xmlns:a16="http://schemas.microsoft.com/office/drawing/2014/main" id="{2371BAC0-EACA-41A0-A60D-9DDC63E91660}"/>
              </a:ext>
            </a:extLst>
          </p:cNvPr>
          <p:cNvSpPr>
            <a:spLocks noGrp="1" noChangeArrowheads="1"/>
          </p:cNvSpPr>
          <p:nvPr>
            <p:ph type="sldNum" sz="quarter" idx="12"/>
          </p:nvPr>
        </p:nvSpPr>
        <p:spPr>
          <a:ln/>
        </p:spPr>
        <p:txBody>
          <a:bodyPr/>
          <a:lstStyle>
            <a:lvl1pPr>
              <a:defRPr/>
            </a:lvl1pPr>
          </a:lstStyle>
          <a:p>
            <a:fld id="{CB1A9A23-0D0B-4418-998E-54AE54A6B249}" type="slidenum">
              <a:rPr lang="zh-CN" altLang="en-US"/>
              <a:pPr/>
              <a:t>‹#›</a:t>
            </a:fld>
            <a:endParaRPr lang="en-US" altLang="zh-CN"/>
          </a:p>
        </p:txBody>
      </p:sp>
    </p:spTree>
    <p:extLst>
      <p:ext uri="{BB962C8B-B14F-4D97-AF65-F5344CB8AC3E}">
        <p14:creationId xmlns:p14="http://schemas.microsoft.com/office/powerpoint/2010/main" val="313963622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noProof="1"/>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Rectangle 12">
            <a:extLst>
              <a:ext uri="{FF2B5EF4-FFF2-40B4-BE49-F238E27FC236}">
                <a16:creationId xmlns:a16="http://schemas.microsoft.com/office/drawing/2014/main" id="{550F0075-8CB9-4F16-A20B-62F6AB034898}"/>
              </a:ext>
            </a:extLst>
          </p:cNvPr>
          <p:cNvSpPr>
            <a:spLocks noGrp="1" noChangeArrowheads="1"/>
          </p:cNvSpPr>
          <p:nvPr>
            <p:ph type="dt" sz="half" idx="10"/>
          </p:nvPr>
        </p:nvSpPr>
        <p:spPr>
          <a:ln/>
        </p:spPr>
        <p:txBody>
          <a:bodyPr/>
          <a:lstStyle>
            <a:lvl1pPr>
              <a:defRPr/>
            </a:lvl1pPr>
          </a:lstStyle>
          <a:p>
            <a:pPr>
              <a:defRPr/>
            </a:pPr>
            <a:fld id="{F8833998-D455-4C11-9F9D-6D136A6A6126}" type="datetime1">
              <a:rPr lang="zh-CN" altLang="en-US"/>
              <a:pPr>
                <a:defRPr/>
              </a:pPr>
              <a:t>2019/11/5</a:t>
            </a:fld>
            <a:endParaRPr lang="en-US" altLang="zh-CN"/>
          </a:p>
        </p:txBody>
      </p:sp>
      <p:sp>
        <p:nvSpPr>
          <p:cNvPr id="6" name="Rectangle 13">
            <a:extLst>
              <a:ext uri="{FF2B5EF4-FFF2-40B4-BE49-F238E27FC236}">
                <a16:creationId xmlns:a16="http://schemas.microsoft.com/office/drawing/2014/main" id="{176464EF-FC03-4431-9DFD-32A4F56709DF}"/>
              </a:ext>
            </a:extLst>
          </p:cNvPr>
          <p:cNvSpPr>
            <a:spLocks noGrp="1" noChangeArrowheads="1"/>
          </p:cNvSpPr>
          <p:nvPr>
            <p:ph type="ftr" sz="quarter" idx="11"/>
          </p:nvPr>
        </p:nvSpPr>
        <p:spPr>
          <a:ln/>
        </p:spPr>
        <p:txBody>
          <a:bodyPr/>
          <a:lstStyle>
            <a:lvl1pPr>
              <a:defRPr/>
            </a:lvl1pPr>
          </a:lstStyle>
          <a:p>
            <a:pPr>
              <a:defRPr/>
            </a:pPr>
            <a:r>
              <a:rPr lang="en-US" altLang="zh-CN"/>
              <a:t>大连理工大学软件学院</a:t>
            </a:r>
          </a:p>
        </p:txBody>
      </p:sp>
      <p:sp>
        <p:nvSpPr>
          <p:cNvPr id="7" name="Rectangle 14">
            <a:extLst>
              <a:ext uri="{FF2B5EF4-FFF2-40B4-BE49-F238E27FC236}">
                <a16:creationId xmlns:a16="http://schemas.microsoft.com/office/drawing/2014/main" id="{03D3A22F-3C5C-46D0-B9E1-2232E8C1EB1C}"/>
              </a:ext>
            </a:extLst>
          </p:cNvPr>
          <p:cNvSpPr>
            <a:spLocks noGrp="1" noChangeArrowheads="1"/>
          </p:cNvSpPr>
          <p:nvPr>
            <p:ph type="sldNum" sz="quarter" idx="12"/>
          </p:nvPr>
        </p:nvSpPr>
        <p:spPr>
          <a:ln/>
        </p:spPr>
        <p:txBody>
          <a:bodyPr/>
          <a:lstStyle>
            <a:lvl1pPr>
              <a:defRPr/>
            </a:lvl1pPr>
          </a:lstStyle>
          <a:p>
            <a:fld id="{407253A6-DDC8-44B6-8D93-CDBED7811BE3}" type="slidenum">
              <a:rPr lang="zh-CN" altLang="en-US"/>
              <a:pPr/>
              <a:t>‹#›</a:t>
            </a:fld>
            <a:endParaRPr lang="en-US" altLang="zh-CN"/>
          </a:p>
        </p:txBody>
      </p:sp>
    </p:spTree>
    <p:extLst>
      <p:ext uri="{BB962C8B-B14F-4D97-AF65-F5344CB8AC3E}">
        <p14:creationId xmlns:p14="http://schemas.microsoft.com/office/powerpoint/2010/main" val="4853213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2.jpe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pic>
        <p:nvPicPr>
          <p:cNvPr id="1026" name="Picture 7" descr="nbg10_2">
            <a:extLst>
              <a:ext uri="{FF2B5EF4-FFF2-40B4-BE49-F238E27FC236}">
                <a16:creationId xmlns:a16="http://schemas.microsoft.com/office/drawing/2014/main" id="{B452D5F5-1952-4AD0-9BDF-0E1EF5629B66}"/>
              </a:ext>
            </a:extLst>
          </p:cNvPr>
          <p:cNvPicPr>
            <a:picLocks noChangeAspect="1" noChangeArrowheads="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0" y="0"/>
            <a:ext cx="9144000"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27" name="Picture 8" descr="nbg10_2_1">
            <a:extLst>
              <a:ext uri="{FF2B5EF4-FFF2-40B4-BE49-F238E27FC236}">
                <a16:creationId xmlns:a16="http://schemas.microsoft.com/office/drawing/2014/main" id="{C6F6A2AA-B0A8-406F-AD84-10AD1F7DB8A2}"/>
              </a:ext>
            </a:extLst>
          </p:cNvPr>
          <p:cNvPicPr>
            <a:picLocks noChangeAspect="1" noChangeArrowheads="1"/>
          </p:cNvPicPr>
          <p:nvPr userDrawn="1"/>
        </p:nvPicPr>
        <p:blipFill>
          <a:blip r:embed="rId16">
            <a:extLst>
              <a:ext uri="{28A0092B-C50C-407E-A947-70E740481C1C}">
                <a14:useLocalDpi xmlns:a14="http://schemas.microsoft.com/office/drawing/2010/main" val="0"/>
              </a:ext>
            </a:extLst>
          </a:blip>
          <a:srcRect/>
          <a:stretch>
            <a:fillRect/>
          </a:stretch>
        </p:blipFill>
        <p:spPr bwMode="auto">
          <a:xfrm>
            <a:off x="0" y="847725"/>
            <a:ext cx="2660650" cy="1089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8" name="Rectangle 2">
            <a:extLst>
              <a:ext uri="{FF2B5EF4-FFF2-40B4-BE49-F238E27FC236}">
                <a16:creationId xmlns:a16="http://schemas.microsoft.com/office/drawing/2014/main" id="{93890A9A-A161-48F6-A4E8-A1469144BB1D}"/>
              </a:ext>
            </a:extLst>
          </p:cNvPr>
          <p:cNvSpPr>
            <a:spLocks noGrp="1" noChangeArrowheads="1"/>
          </p:cNvSpPr>
          <p:nvPr>
            <p:ph type="title" idx="4294967295"/>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9" name="Rectangle 3">
            <a:extLst>
              <a:ext uri="{FF2B5EF4-FFF2-40B4-BE49-F238E27FC236}">
                <a16:creationId xmlns:a16="http://schemas.microsoft.com/office/drawing/2014/main" id="{C68640CE-D308-41BD-B131-F4BA2F2CD925}"/>
              </a:ext>
            </a:extLst>
          </p:cNvPr>
          <p:cNvSpPr>
            <a:spLocks noGrp="1" noChangeArrowheads="1"/>
          </p:cNvSpPr>
          <p:nvPr>
            <p:ph type="body" idx="4294967295"/>
          </p:nvPr>
        </p:nvSpPr>
        <p:spPr bwMode="auto">
          <a:xfrm>
            <a:off x="457200" y="1600200"/>
            <a:ext cx="8229600" cy="4781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257036" name="Rectangle 12">
            <a:extLst>
              <a:ext uri="{FF2B5EF4-FFF2-40B4-BE49-F238E27FC236}">
                <a16:creationId xmlns:a16="http://schemas.microsoft.com/office/drawing/2014/main" id="{742AB6E6-6AEB-49EC-943D-7CB4D83E2D8D}"/>
              </a:ext>
            </a:extLst>
          </p:cNvPr>
          <p:cNvSpPr>
            <a:spLocks noGrp="1" noChangeArrowheads="1"/>
          </p:cNvSpPr>
          <p:nvPr>
            <p:ph type="dt" sz="half" idx="2"/>
          </p:nvPr>
        </p:nvSpPr>
        <p:spPr bwMode="auto">
          <a:xfrm>
            <a:off x="492125" y="6524625"/>
            <a:ext cx="2133600" cy="260350"/>
          </a:xfrm>
          <a:prstGeom prst="rect">
            <a:avLst/>
          </a:prstGeom>
          <a:noFill/>
          <a:ln w="9525">
            <a:noFill/>
            <a:miter lim="800000"/>
          </a:ln>
          <a:effectLst/>
        </p:spPr>
        <p:txBody>
          <a:bodyPr vert="horz" wrap="square" lIns="91440" tIns="45720" rIns="91440" bIns="45720" numCol="1" anchor="t" anchorCtr="0" compatLnSpc="1"/>
          <a:lstStyle>
            <a:lvl1pPr latinLnBrk="1">
              <a:defRPr kumimoji="1" sz="1400" b="0" noProof="1">
                <a:solidFill>
                  <a:schemeClr val="tx1"/>
                </a:solidFill>
              </a:defRPr>
            </a:lvl1pPr>
          </a:lstStyle>
          <a:p>
            <a:pPr>
              <a:defRPr/>
            </a:pPr>
            <a:fld id="{F8833998-D455-4C11-9F9D-6D136A6A6126}" type="datetime1">
              <a:rPr lang="zh-CN" altLang="en-US"/>
              <a:pPr>
                <a:defRPr/>
              </a:pPr>
              <a:t>2019/11/5</a:t>
            </a:fld>
            <a:endParaRPr lang="en-US" altLang="zh-CN"/>
          </a:p>
        </p:txBody>
      </p:sp>
      <p:sp>
        <p:nvSpPr>
          <p:cNvPr id="257037" name="Rectangle 13">
            <a:extLst>
              <a:ext uri="{FF2B5EF4-FFF2-40B4-BE49-F238E27FC236}">
                <a16:creationId xmlns:a16="http://schemas.microsoft.com/office/drawing/2014/main" id="{EE6C119E-B88C-4D25-B4F8-B1D877F0C68D}"/>
              </a:ext>
            </a:extLst>
          </p:cNvPr>
          <p:cNvSpPr>
            <a:spLocks noGrp="1" noChangeArrowheads="1"/>
          </p:cNvSpPr>
          <p:nvPr>
            <p:ph type="ftr" sz="quarter" idx="3"/>
          </p:nvPr>
        </p:nvSpPr>
        <p:spPr bwMode="auto">
          <a:xfrm>
            <a:off x="3159125" y="6524625"/>
            <a:ext cx="2895600" cy="260350"/>
          </a:xfrm>
          <a:prstGeom prst="rect">
            <a:avLst/>
          </a:prstGeom>
          <a:noFill/>
          <a:ln w="9525">
            <a:noFill/>
            <a:miter lim="800000"/>
          </a:ln>
          <a:effectLst/>
        </p:spPr>
        <p:txBody>
          <a:bodyPr vert="horz" wrap="square" lIns="91440" tIns="45720" rIns="91440" bIns="45720" numCol="1" anchor="t" anchorCtr="0" compatLnSpc="1"/>
          <a:lstStyle>
            <a:lvl1pPr algn="ctr" latinLnBrk="1">
              <a:defRPr kumimoji="1" sz="1400" b="0" noProof="1">
                <a:solidFill>
                  <a:schemeClr val="tx1"/>
                </a:solidFill>
                <a:latin typeface="굴림" pitchFamily="34" charset="-127"/>
              </a:defRPr>
            </a:lvl1pPr>
          </a:lstStyle>
          <a:p>
            <a:pPr>
              <a:defRPr/>
            </a:pPr>
            <a:r>
              <a:rPr lang="en-US" altLang="zh-CN"/>
              <a:t>大连理工大学软件学院</a:t>
            </a:r>
          </a:p>
        </p:txBody>
      </p:sp>
      <p:sp>
        <p:nvSpPr>
          <p:cNvPr id="257038" name="Rectangle 14">
            <a:extLst>
              <a:ext uri="{FF2B5EF4-FFF2-40B4-BE49-F238E27FC236}">
                <a16:creationId xmlns:a16="http://schemas.microsoft.com/office/drawing/2014/main" id="{A0CA7B38-59BA-4678-8689-7F9B8FDE6E3E}"/>
              </a:ext>
            </a:extLst>
          </p:cNvPr>
          <p:cNvSpPr>
            <a:spLocks noGrp="1" noChangeArrowheads="1"/>
          </p:cNvSpPr>
          <p:nvPr>
            <p:ph type="sldNum" sz="quarter" idx="4"/>
          </p:nvPr>
        </p:nvSpPr>
        <p:spPr bwMode="auto">
          <a:xfrm>
            <a:off x="6588125" y="6524625"/>
            <a:ext cx="2133600" cy="260350"/>
          </a:xfrm>
          <a:prstGeom prst="rect">
            <a:avLst/>
          </a:prstGeom>
          <a:noFill/>
          <a:ln w="9525">
            <a:noFill/>
            <a:miter lim="800000"/>
          </a:ln>
          <a:effectLst/>
        </p:spPr>
        <p:txBody>
          <a:bodyPr vert="horz" wrap="square" lIns="91440" tIns="45720" rIns="91440" bIns="45720" numCol="1" anchor="t" anchorCtr="0" compatLnSpc="1">
            <a:prstTxWarp prst="textNoShape">
              <a:avLst/>
            </a:prstTxWarp>
          </a:bodyPr>
          <a:lstStyle>
            <a:lvl1pPr algn="r" latinLnBrk="1">
              <a:defRPr sz="1400" b="0">
                <a:solidFill>
                  <a:schemeClr val="tx1"/>
                </a:solidFill>
                <a:latin typeface="Times New Roman" panose="02020603050405020304" pitchFamily="18" charset="0"/>
                <a:ea typeface="Gulim" panose="020B0600000101010101" pitchFamily="34" charset="-127"/>
              </a:defRPr>
            </a:lvl1pPr>
          </a:lstStyle>
          <a:p>
            <a:fld id="{DE477C6E-254F-494C-9837-8105AAD57534}" type="slidenum">
              <a:rPr lang="zh-CN" altLang="en-US"/>
              <a:pPr/>
              <a:t>‹#›</a:t>
            </a:fld>
            <a:endParaRPr lang="en-US" altLang="zh-CN"/>
          </a:p>
        </p:txBody>
      </p:sp>
    </p:spTree>
  </p:cSld>
  <p:clrMap bg1="lt1" tx1="dk1" bg2="lt2" tx2="dk2" accent1="accent1" accent2="accent2" accent3="accent3" accent4="accent4" accent5="accent5" accent6="accent6" hlink="hlink" folHlink="folHlink"/>
  <p:sldLayoutIdLst>
    <p:sldLayoutId id="2147483662" r:id="rId1"/>
    <p:sldLayoutId id="2147483661" r:id="rId2"/>
    <p:sldLayoutId id="2147483660" r:id="rId3"/>
    <p:sldLayoutId id="2147483659" r:id="rId4"/>
    <p:sldLayoutId id="2147483658" r:id="rId5"/>
    <p:sldLayoutId id="2147483657" r:id="rId6"/>
    <p:sldLayoutId id="2147483656" r:id="rId7"/>
    <p:sldLayoutId id="2147483655" r:id="rId8"/>
    <p:sldLayoutId id="2147483654" r:id="rId9"/>
    <p:sldLayoutId id="2147483653" r:id="rId10"/>
    <p:sldLayoutId id="2147483652" r:id="rId11"/>
    <p:sldLayoutId id="2147483651" r:id="rId12"/>
    <p:sldLayoutId id="2147483650" r:id="rId13"/>
  </p:sldLayoutIdLst>
  <p:hf hdr="0"/>
  <p:txStyles>
    <p:titleStyle>
      <a:lvl1pPr algn="ctr" rtl="0" eaLnBrk="0" fontAlgn="base" hangingPunct="0">
        <a:spcBef>
          <a:spcPct val="0"/>
        </a:spcBef>
        <a:spcAft>
          <a:spcPct val="0"/>
        </a:spcAft>
        <a:defRPr sz="4400" b="1">
          <a:solidFill>
            <a:schemeClr val="tx2"/>
          </a:solidFill>
          <a:latin typeface="+mj-lt"/>
          <a:ea typeface="+mj-ea"/>
          <a:cs typeface="+mj-cs"/>
        </a:defRPr>
      </a:lvl1pPr>
      <a:lvl2pPr algn="ctr" rtl="0" eaLnBrk="0" fontAlgn="base" hangingPunct="0">
        <a:spcBef>
          <a:spcPct val="0"/>
        </a:spcBef>
        <a:spcAft>
          <a:spcPct val="0"/>
        </a:spcAft>
        <a:defRPr sz="4400" b="1">
          <a:solidFill>
            <a:schemeClr val="tx2"/>
          </a:solidFill>
          <a:latin typeface="Tahoma" panose="020B0604030504040204" pitchFamily="34" charset="0"/>
          <a:ea typeface="宋体" panose="02010600030101010101" pitchFamily="2" charset="-122"/>
        </a:defRPr>
      </a:lvl2pPr>
      <a:lvl3pPr algn="ctr" rtl="0" eaLnBrk="0" fontAlgn="base" hangingPunct="0">
        <a:spcBef>
          <a:spcPct val="0"/>
        </a:spcBef>
        <a:spcAft>
          <a:spcPct val="0"/>
        </a:spcAft>
        <a:defRPr sz="4400" b="1">
          <a:solidFill>
            <a:schemeClr val="tx2"/>
          </a:solidFill>
          <a:latin typeface="Tahoma" panose="020B0604030504040204" pitchFamily="34" charset="0"/>
          <a:ea typeface="宋体" panose="02010600030101010101" pitchFamily="2" charset="-122"/>
        </a:defRPr>
      </a:lvl3pPr>
      <a:lvl4pPr algn="ctr" rtl="0" eaLnBrk="0" fontAlgn="base" hangingPunct="0">
        <a:spcBef>
          <a:spcPct val="0"/>
        </a:spcBef>
        <a:spcAft>
          <a:spcPct val="0"/>
        </a:spcAft>
        <a:defRPr sz="4400" b="1">
          <a:solidFill>
            <a:schemeClr val="tx2"/>
          </a:solidFill>
          <a:latin typeface="Tahoma" panose="020B0604030504040204" pitchFamily="34" charset="0"/>
          <a:ea typeface="宋体" panose="02010600030101010101" pitchFamily="2" charset="-122"/>
        </a:defRPr>
      </a:lvl4pPr>
      <a:lvl5pPr algn="ctr" rtl="0" eaLnBrk="0" fontAlgn="base" hangingPunct="0">
        <a:spcBef>
          <a:spcPct val="0"/>
        </a:spcBef>
        <a:spcAft>
          <a:spcPct val="0"/>
        </a:spcAft>
        <a:defRPr sz="4400" b="1">
          <a:solidFill>
            <a:schemeClr val="tx2"/>
          </a:solidFill>
          <a:latin typeface="Tahoma" panose="020B0604030504040204" pitchFamily="34" charset="0"/>
          <a:ea typeface="宋体" panose="02010600030101010101" pitchFamily="2" charset="-122"/>
        </a:defRPr>
      </a:lvl5pPr>
      <a:lvl6pPr marL="457200" algn="ctr" rtl="0" fontAlgn="base">
        <a:spcBef>
          <a:spcPct val="0"/>
        </a:spcBef>
        <a:spcAft>
          <a:spcPct val="0"/>
        </a:spcAft>
        <a:defRPr sz="4400" b="1">
          <a:solidFill>
            <a:schemeClr val="tx2"/>
          </a:solidFill>
          <a:latin typeface="Tahoma" panose="020B0604030504040204" pitchFamily="34" charset="0"/>
          <a:ea typeface="宋体" panose="02010600030101010101" pitchFamily="2" charset="-122"/>
        </a:defRPr>
      </a:lvl6pPr>
      <a:lvl7pPr marL="914400" algn="ctr" rtl="0" fontAlgn="base">
        <a:spcBef>
          <a:spcPct val="0"/>
        </a:spcBef>
        <a:spcAft>
          <a:spcPct val="0"/>
        </a:spcAft>
        <a:defRPr sz="4400" b="1">
          <a:solidFill>
            <a:schemeClr val="tx2"/>
          </a:solidFill>
          <a:latin typeface="Tahoma" panose="020B0604030504040204" pitchFamily="34" charset="0"/>
          <a:ea typeface="宋体" panose="02010600030101010101" pitchFamily="2" charset="-122"/>
        </a:defRPr>
      </a:lvl7pPr>
      <a:lvl8pPr marL="1371600" algn="ctr" rtl="0" fontAlgn="base">
        <a:spcBef>
          <a:spcPct val="0"/>
        </a:spcBef>
        <a:spcAft>
          <a:spcPct val="0"/>
        </a:spcAft>
        <a:defRPr sz="4400" b="1">
          <a:solidFill>
            <a:schemeClr val="tx2"/>
          </a:solidFill>
          <a:latin typeface="Tahoma" panose="020B0604030504040204" pitchFamily="34" charset="0"/>
          <a:ea typeface="宋体" panose="02010600030101010101" pitchFamily="2" charset="-122"/>
        </a:defRPr>
      </a:lvl8pPr>
      <a:lvl9pPr marL="1828800" algn="ctr" rtl="0" fontAlgn="base">
        <a:spcBef>
          <a:spcPct val="0"/>
        </a:spcBef>
        <a:spcAft>
          <a:spcPct val="0"/>
        </a:spcAft>
        <a:defRPr sz="4400" b="1">
          <a:solidFill>
            <a:schemeClr val="tx2"/>
          </a:solidFill>
          <a:latin typeface="Tahoma" panose="020B060403050404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har char="•"/>
        <a:defRPr sz="3200" b="1">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b="1">
          <a:solidFill>
            <a:schemeClr val="tx1"/>
          </a:solidFill>
          <a:latin typeface="+mn-lt"/>
          <a:ea typeface="+mn-ea"/>
        </a:defRPr>
      </a:lvl2pPr>
      <a:lvl3pPr marL="1143000" indent="-228600" algn="l" rtl="0" eaLnBrk="0" fontAlgn="base" hangingPunct="0">
        <a:spcBef>
          <a:spcPct val="20000"/>
        </a:spcBef>
        <a:spcAft>
          <a:spcPct val="0"/>
        </a:spcAft>
        <a:buChar char="•"/>
        <a:defRPr sz="2400" b="1">
          <a:solidFill>
            <a:schemeClr val="tx1"/>
          </a:solidFill>
          <a:latin typeface="+mn-lt"/>
          <a:ea typeface="+mn-ea"/>
        </a:defRPr>
      </a:lvl3pPr>
      <a:lvl4pPr marL="1600200" indent="-228600" algn="l" rtl="0" eaLnBrk="0" fontAlgn="base" hangingPunct="0">
        <a:spcBef>
          <a:spcPct val="20000"/>
        </a:spcBef>
        <a:spcAft>
          <a:spcPct val="0"/>
        </a:spcAft>
        <a:buChar char="–"/>
        <a:defRPr sz="2000" b="1">
          <a:solidFill>
            <a:schemeClr val="tx1"/>
          </a:solidFill>
          <a:latin typeface="+mn-lt"/>
          <a:ea typeface="+mn-ea"/>
        </a:defRPr>
      </a:lvl4pPr>
      <a:lvl5pPr marL="2057400" indent="-228600" algn="l" rtl="0" eaLnBrk="0" fontAlgn="base" hangingPunct="0">
        <a:spcBef>
          <a:spcPct val="20000"/>
        </a:spcBef>
        <a:spcAft>
          <a:spcPct val="0"/>
        </a:spcAft>
        <a:buChar char="»"/>
        <a:defRPr sz="2000" b="1">
          <a:solidFill>
            <a:schemeClr val="tx1"/>
          </a:solidFill>
          <a:latin typeface="+mn-lt"/>
          <a:ea typeface="+mn-ea"/>
        </a:defRPr>
      </a:lvl5pPr>
      <a:lvl6pPr marL="2514600" indent="-228600" algn="l" rtl="0" fontAlgn="base">
        <a:spcBef>
          <a:spcPct val="20000"/>
        </a:spcBef>
        <a:spcAft>
          <a:spcPct val="0"/>
        </a:spcAft>
        <a:buChar char="»"/>
        <a:defRPr sz="2000" b="1">
          <a:solidFill>
            <a:schemeClr val="tx1"/>
          </a:solidFill>
          <a:latin typeface="+mn-lt"/>
          <a:ea typeface="+mn-ea"/>
        </a:defRPr>
      </a:lvl6pPr>
      <a:lvl7pPr marL="2971800" indent="-228600" algn="l" rtl="0" fontAlgn="base">
        <a:spcBef>
          <a:spcPct val="20000"/>
        </a:spcBef>
        <a:spcAft>
          <a:spcPct val="0"/>
        </a:spcAft>
        <a:buChar char="»"/>
        <a:defRPr sz="2000" b="1">
          <a:solidFill>
            <a:schemeClr val="tx1"/>
          </a:solidFill>
          <a:latin typeface="+mn-lt"/>
          <a:ea typeface="+mn-ea"/>
        </a:defRPr>
      </a:lvl7pPr>
      <a:lvl8pPr marL="3429000" indent="-228600" algn="l" rtl="0" fontAlgn="base">
        <a:spcBef>
          <a:spcPct val="20000"/>
        </a:spcBef>
        <a:spcAft>
          <a:spcPct val="0"/>
        </a:spcAft>
        <a:buChar char="»"/>
        <a:defRPr sz="2000" b="1">
          <a:solidFill>
            <a:schemeClr val="tx1"/>
          </a:solidFill>
          <a:latin typeface="+mn-lt"/>
          <a:ea typeface="+mn-ea"/>
        </a:defRPr>
      </a:lvl8pPr>
      <a:lvl9pPr marL="3886200" indent="-228600" algn="l" rtl="0" fontAlgn="base">
        <a:spcBef>
          <a:spcPct val="20000"/>
        </a:spcBef>
        <a:spcAft>
          <a:spcPct val="0"/>
        </a:spcAft>
        <a:buChar char="»"/>
        <a:defRPr sz="20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emf"/><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e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image" Target="../media/image9.emf"/><Relationship Id="rId1" Type="http://schemas.openxmlformats.org/officeDocument/2006/relationships/slideLayout" Target="../slideLayouts/slideLayout7.xml"/><Relationship Id="rId4" Type="http://schemas.openxmlformats.org/officeDocument/2006/relationships/image" Target="../media/image10.emf"/></Relationships>
</file>

<file path=ppt/slides/_rels/slide23.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3" Type="http://schemas.openxmlformats.org/officeDocument/2006/relationships/customXml" Target="../ink/ink2.xml"/><Relationship Id="rId2" Type="http://schemas.openxmlformats.org/officeDocument/2006/relationships/image" Target="../media/image12.emf"/><Relationship Id="rId1" Type="http://schemas.openxmlformats.org/officeDocument/2006/relationships/slideLayout" Target="../slideLayouts/slideLayout7.xml"/><Relationship Id="rId4" Type="http://schemas.openxmlformats.org/officeDocument/2006/relationships/image" Target="../media/image13.emf"/></Relationships>
</file>

<file path=ppt/slides/_rels/slide25.xml.rels><?xml version="1.0" encoding="UTF-8" standalone="yes"?>
<Relationships xmlns="http://schemas.openxmlformats.org/package/2006/relationships"><Relationship Id="rId2" Type="http://schemas.openxmlformats.org/officeDocument/2006/relationships/image" Target="../media/image14.emf"/><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9.emf"/><Relationship Id="rId2" Type="http://schemas.openxmlformats.org/officeDocument/2006/relationships/image" Target="../media/image18.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21.emf"/><Relationship Id="rId2" Type="http://schemas.openxmlformats.org/officeDocument/2006/relationships/image" Target="../media/image20.emf"/><Relationship Id="rId1" Type="http://schemas.openxmlformats.org/officeDocument/2006/relationships/slideLayout" Target="../slideLayouts/slideLayout2.xml"/><Relationship Id="rId4" Type="http://schemas.openxmlformats.org/officeDocument/2006/relationships/image" Target="../media/image22.emf"/></Relationships>
</file>

<file path=ppt/slides/_rels/slide31.xml.rels><?xml version="1.0" encoding="UTF-8" standalone="yes"?>
<Relationships xmlns="http://schemas.openxmlformats.org/package/2006/relationships"><Relationship Id="rId2" Type="http://schemas.openxmlformats.org/officeDocument/2006/relationships/image" Target="../media/image23.emf"/><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24.emf"/><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customXml" Target="../ink/ink3.xml"/><Relationship Id="rId2" Type="http://schemas.openxmlformats.org/officeDocument/2006/relationships/image" Target="../media/image25.emf"/><Relationship Id="rId1" Type="http://schemas.openxmlformats.org/officeDocument/2006/relationships/slideLayout" Target="../slideLayouts/slideLayout2.xml"/><Relationship Id="rId4" Type="http://schemas.openxmlformats.org/officeDocument/2006/relationships/image" Target="../media/image26.emf"/></Relationships>
</file>

<file path=ppt/slides/_rels/slide35.xml.rels><?xml version="1.0" encoding="UTF-8" standalone="yes"?>
<Relationships xmlns="http://schemas.openxmlformats.org/package/2006/relationships"><Relationship Id="rId3" Type="http://schemas.openxmlformats.org/officeDocument/2006/relationships/image" Target="../media/image27.emf"/><Relationship Id="rId2" Type="http://schemas.openxmlformats.org/officeDocument/2006/relationships/notesSlide" Target="../notesSlides/notesSlide6.xml"/><Relationship Id="rId1" Type="http://schemas.openxmlformats.org/officeDocument/2006/relationships/slideLayout" Target="../slideLayouts/slideLayout7.xml"/><Relationship Id="rId5" Type="http://schemas.openxmlformats.org/officeDocument/2006/relationships/image" Target="../media/image28.emf"/><Relationship Id="rId4" Type="http://schemas.openxmlformats.org/officeDocument/2006/relationships/customXml" Target="../ink/ink4.xml"/></Relationships>
</file>

<file path=ppt/slides/_rels/slide36.xml.rels><?xml version="1.0" encoding="UTF-8" standalone="yes"?>
<Relationships xmlns="http://schemas.openxmlformats.org/package/2006/relationships"><Relationship Id="rId3" Type="http://schemas.openxmlformats.org/officeDocument/2006/relationships/image" Target="../media/image29.emf"/><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30.emf"/><Relationship Id="rId4" Type="http://schemas.openxmlformats.org/officeDocument/2006/relationships/customXml" Target="../ink/ink5.xml"/></Relationships>
</file>

<file path=ppt/slides/_rels/slide37.xml.rels><?xml version="1.0" encoding="UTF-8" standalone="yes"?>
<Relationships xmlns="http://schemas.openxmlformats.org/package/2006/relationships"><Relationship Id="rId3" Type="http://schemas.openxmlformats.org/officeDocument/2006/relationships/image" Target="../media/image31.emf"/><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3.emf"/><Relationship Id="rId2" Type="http://schemas.openxmlformats.org/officeDocument/2006/relationships/image" Target="../media/image32.emf"/><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34.emf"/><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2" Type="http://schemas.openxmlformats.org/officeDocument/2006/relationships/image" Target="../media/image3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3">
            <a:extLst>
              <a:ext uri="{FF2B5EF4-FFF2-40B4-BE49-F238E27FC236}">
                <a16:creationId xmlns:a16="http://schemas.microsoft.com/office/drawing/2014/main" id="{2A2CAFA5-28E8-47D2-A483-EA0DE02C8CE2}"/>
              </a:ext>
            </a:extLst>
          </p:cNvPr>
          <p:cNvSpPr>
            <a:spLocks noGrp="1" noChangeArrowheads="1"/>
          </p:cNvSpPr>
          <p:nvPr>
            <p:ph type="subTitle" idx="1"/>
          </p:nvPr>
        </p:nvSpPr>
        <p:spPr>
          <a:xfrm>
            <a:off x="1371600" y="4124325"/>
            <a:ext cx="6400800" cy="1752600"/>
          </a:xfrm>
        </p:spPr>
        <p:txBody>
          <a:bodyPr/>
          <a:lstStyle/>
          <a:p>
            <a:pPr eaLnBrk="1" hangingPunct="1">
              <a:lnSpc>
                <a:spcPct val="90000"/>
              </a:lnSpc>
            </a:pPr>
            <a:r>
              <a:rPr lang="zh-CN" altLang="en-US" sz="2400" b="0"/>
              <a:t>大连理工大学软件学院</a:t>
            </a:r>
          </a:p>
        </p:txBody>
      </p:sp>
      <p:sp>
        <p:nvSpPr>
          <p:cNvPr id="5122" name="Rectangle 4">
            <a:extLst>
              <a:ext uri="{FF2B5EF4-FFF2-40B4-BE49-F238E27FC236}">
                <a16:creationId xmlns:a16="http://schemas.microsoft.com/office/drawing/2014/main" id="{9CBDAA23-CB01-4FB2-B253-68FE9440DE40}"/>
              </a:ext>
            </a:extLst>
          </p:cNvPr>
          <p:cNvSpPr>
            <a:spLocks noGrp="1" noChangeArrowheads="1"/>
          </p:cNvSpPr>
          <p:nvPr>
            <p:ph type="ctrTitle"/>
          </p:nvPr>
        </p:nvSpPr>
        <p:spPr/>
        <p:txBody>
          <a:bodyPr/>
          <a:lstStyle/>
          <a:p>
            <a:pPr eaLnBrk="1" hangingPunct="1"/>
            <a:r>
              <a:rPr lang="zh-CN" altLang="en-US" sz="6600" b="0" dirty="0"/>
              <a:t>软件工程</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标题 5">
            <a:extLst>
              <a:ext uri="{FF2B5EF4-FFF2-40B4-BE49-F238E27FC236}">
                <a16:creationId xmlns:a16="http://schemas.microsoft.com/office/drawing/2014/main" id="{70E4B729-31C1-4760-B6D6-EB54D45CB6D8}"/>
              </a:ext>
            </a:extLst>
          </p:cNvPr>
          <p:cNvSpPr>
            <a:spLocks noGrp="1" noChangeArrowheads="1"/>
          </p:cNvSpPr>
          <p:nvPr>
            <p:ph type="title"/>
          </p:nvPr>
        </p:nvSpPr>
        <p:spPr/>
        <p:txBody>
          <a:bodyPr/>
          <a:lstStyle/>
          <a:p>
            <a:r>
              <a:rPr lang="zh-CN" altLang="en-US"/>
              <a:t>初始类图</a:t>
            </a:r>
          </a:p>
        </p:txBody>
      </p:sp>
      <p:sp>
        <p:nvSpPr>
          <p:cNvPr id="16386" name="内容占位符 6">
            <a:extLst>
              <a:ext uri="{FF2B5EF4-FFF2-40B4-BE49-F238E27FC236}">
                <a16:creationId xmlns:a16="http://schemas.microsoft.com/office/drawing/2014/main" id="{B095EBB0-58E1-4F91-86D1-5160D3FD1D38}"/>
              </a:ext>
            </a:extLst>
          </p:cNvPr>
          <p:cNvSpPr>
            <a:spLocks noGrp="1" noChangeArrowheads="1"/>
          </p:cNvSpPr>
          <p:nvPr>
            <p:ph idx="1"/>
          </p:nvPr>
        </p:nvSpPr>
        <p:spPr>
          <a:xfrm>
            <a:off x="5364163" y="1417638"/>
            <a:ext cx="3322637" cy="4964112"/>
          </a:xfrm>
        </p:spPr>
        <p:txBody>
          <a:bodyPr/>
          <a:lstStyle/>
          <a:p>
            <a:r>
              <a:rPr lang="zh-CN" altLang="en-US" sz="2800"/>
              <a:t>类名</a:t>
            </a:r>
            <a:endParaRPr lang="en-US" altLang="zh-CN" sz="2800"/>
          </a:p>
          <a:p>
            <a:r>
              <a:rPr lang="zh-CN" altLang="en-US" sz="2800"/>
              <a:t>实例变量</a:t>
            </a:r>
            <a:endParaRPr lang="en-US" altLang="zh-CN" sz="2800"/>
          </a:p>
          <a:p>
            <a:r>
              <a:rPr lang="zh-CN" altLang="en-US" sz="2800"/>
              <a:t>可见性</a:t>
            </a:r>
            <a:endParaRPr lang="en-US" altLang="zh-CN" sz="2800"/>
          </a:p>
          <a:p>
            <a:pPr lvl="1"/>
            <a:r>
              <a:rPr lang="en-US" altLang="zh-CN" sz="2400"/>
              <a:t>+, -, *, ~</a:t>
            </a:r>
          </a:p>
          <a:p>
            <a:r>
              <a:rPr lang="zh-CN" altLang="en-US" sz="2800"/>
              <a:t>依赖（计算）属性</a:t>
            </a:r>
            <a:endParaRPr lang="en-US" altLang="zh-CN" sz="2800"/>
          </a:p>
          <a:p>
            <a:r>
              <a:rPr lang="zh-CN" altLang="en-US" sz="2800"/>
              <a:t>类型（可忽略）</a:t>
            </a:r>
            <a:endParaRPr lang="en-US" altLang="zh-CN" sz="2800"/>
          </a:p>
          <a:p>
            <a:pPr lvl="1"/>
            <a:r>
              <a:rPr lang="en-US" altLang="zh-CN" sz="2400"/>
              <a:t>UML</a:t>
            </a:r>
            <a:r>
              <a:rPr lang="zh-CN" altLang="en-US" sz="2400"/>
              <a:t>预定义</a:t>
            </a:r>
            <a:endParaRPr lang="en-US" altLang="zh-CN" sz="2400"/>
          </a:p>
          <a:p>
            <a:pPr lvl="1"/>
            <a:r>
              <a:rPr lang="zh-CN" altLang="en-US" sz="2400"/>
              <a:t>编程语言提供</a:t>
            </a:r>
          </a:p>
        </p:txBody>
      </p:sp>
      <p:sp>
        <p:nvSpPr>
          <p:cNvPr id="16387" name="日期占位符 2">
            <a:extLst>
              <a:ext uri="{FF2B5EF4-FFF2-40B4-BE49-F238E27FC236}">
                <a16:creationId xmlns:a16="http://schemas.microsoft.com/office/drawing/2014/main" id="{A88D6340-A54B-47CC-BC04-D92744B2FBFC}"/>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fld id="{1F271EE6-9112-4AAD-A65F-C597C07D79D7}" type="datetime1">
              <a:rPr kumimoji="0" lang="zh-CN" altLang="en-US" smtClean="0"/>
              <a:pPr/>
              <a:t>2019/11/5</a:t>
            </a:fld>
            <a:endParaRPr kumimoji="0" lang="en-US" altLang="zh-CN"/>
          </a:p>
        </p:txBody>
      </p:sp>
      <p:sp>
        <p:nvSpPr>
          <p:cNvPr id="16388" name="页脚占位符 3">
            <a:extLst>
              <a:ext uri="{FF2B5EF4-FFF2-40B4-BE49-F238E27FC236}">
                <a16:creationId xmlns:a16="http://schemas.microsoft.com/office/drawing/2014/main" id="{36533740-6A17-4A6A-9EFA-B2F7A3C09503}"/>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r>
              <a:rPr kumimoji="0" lang="en-US" altLang="zh-CN">
                <a:latin typeface="Gulim" panose="020B0600000101010101" pitchFamily="34" charset="-127"/>
              </a:rPr>
              <a:t>大连理工大学软件学院</a:t>
            </a:r>
          </a:p>
        </p:txBody>
      </p:sp>
      <p:sp>
        <p:nvSpPr>
          <p:cNvPr id="16389" name="灯片编号占位符 4">
            <a:extLst>
              <a:ext uri="{FF2B5EF4-FFF2-40B4-BE49-F238E27FC236}">
                <a16:creationId xmlns:a16="http://schemas.microsoft.com/office/drawing/2014/main" id="{E303D8DB-5049-43AC-85F3-391A69578DDD}"/>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F811B6EC-5B46-4BFE-B17A-69CC4F76B5D5}" type="slidenum">
              <a:rPr lang="zh-CN" altLang="en-US"/>
              <a:pPr/>
              <a:t>10</a:t>
            </a:fld>
            <a:endParaRPr lang="en-US" altLang="zh-CN">
              <a:ea typeface="宋体" panose="02010600030101010101" pitchFamily="2" charset="-122"/>
            </a:endParaRPr>
          </a:p>
        </p:txBody>
      </p:sp>
      <p:pic>
        <p:nvPicPr>
          <p:cNvPr id="16390" name="图片 7">
            <a:extLst>
              <a:ext uri="{FF2B5EF4-FFF2-40B4-BE49-F238E27FC236}">
                <a16:creationId xmlns:a16="http://schemas.microsoft.com/office/drawing/2014/main" id="{D1F27937-925D-402B-94F7-3E80215CD578}"/>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95288" y="1700213"/>
            <a:ext cx="4413250" cy="3528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标题 1">
            <a:extLst>
              <a:ext uri="{FF2B5EF4-FFF2-40B4-BE49-F238E27FC236}">
                <a16:creationId xmlns:a16="http://schemas.microsoft.com/office/drawing/2014/main" id="{C0DEBBD9-E1CF-427B-AC77-F4C3EADB9D1F}"/>
              </a:ext>
            </a:extLst>
          </p:cNvPr>
          <p:cNvSpPr>
            <a:spLocks noGrp="1" noChangeArrowheads="1"/>
          </p:cNvSpPr>
          <p:nvPr>
            <p:ph type="title"/>
          </p:nvPr>
        </p:nvSpPr>
        <p:spPr/>
        <p:txBody>
          <a:bodyPr/>
          <a:lstStyle/>
          <a:p>
            <a:r>
              <a:rPr lang="zh-CN" altLang="zh-CN"/>
              <a:t>实体类的便捷表示</a:t>
            </a:r>
          </a:p>
        </p:txBody>
      </p:sp>
      <p:sp>
        <p:nvSpPr>
          <p:cNvPr id="18434" name="内容占位符 2">
            <a:extLst>
              <a:ext uri="{FF2B5EF4-FFF2-40B4-BE49-F238E27FC236}">
                <a16:creationId xmlns:a16="http://schemas.microsoft.com/office/drawing/2014/main" id="{C476EF4F-2ADD-42B6-9217-B8ED01FFC3F8}"/>
              </a:ext>
            </a:extLst>
          </p:cNvPr>
          <p:cNvSpPr>
            <a:spLocks noGrp="1" noChangeArrowheads="1"/>
          </p:cNvSpPr>
          <p:nvPr>
            <p:ph idx="1"/>
          </p:nvPr>
        </p:nvSpPr>
        <p:spPr>
          <a:xfrm>
            <a:off x="5330825" y="1600200"/>
            <a:ext cx="3355975" cy="4781550"/>
          </a:xfrm>
        </p:spPr>
        <p:txBody>
          <a:bodyPr/>
          <a:lstStyle/>
          <a:p>
            <a:r>
              <a:rPr lang="en-US" altLang="zh-CN"/>
              <a:t>&lt;&lt;entity&gt;&gt;</a:t>
            </a:r>
          </a:p>
        </p:txBody>
      </p:sp>
      <p:sp>
        <p:nvSpPr>
          <p:cNvPr id="18435" name="日期占位符 3">
            <a:extLst>
              <a:ext uri="{FF2B5EF4-FFF2-40B4-BE49-F238E27FC236}">
                <a16:creationId xmlns:a16="http://schemas.microsoft.com/office/drawing/2014/main" id="{2B206701-9127-4E6F-ACD5-19605BF271BA}"/>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fld id="{E00EB825-2B50-4B59-81BC-30B1A9854FDC}" type="datetime1">
              <a:rPr kumimoji="0" lang="zh-CN" altLang="en-US" smtClean="0"/>
              <a:pPr/>
              <a:t>2019/11/5</a:t>
            </a:fld>
            <a:endParaRPr kumimoji="0" lang="en-US" altLang="zh-CN"/>
          </a:p>
        </p:txBody>
      </p:sp>
      <p:sp>
        <p:nvSpPr>
          <p:cNvPr id="18436" name="页脚占位符 4">
            <a:extLst>
              <a:ext uri="{FF2B5EF4-FFF2-40B4-BE49-F238E27FC236}">
                <a16:creationId xmlns:a16="http://schemas.microsoft.com/office/drawing/2014/main" id="{87A6009A-04EF-4725-AA21-CBE3EC205FBA}"/>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r>
              <a:rPr kumimoji="0" lang="en-US" altLang="zh-CN">
                <a:latin typeface="Gulim" panose="020B0600000101010101" pitchFamily="34" charset="-127"/>
              </a:rPr>
              <a:t>大连理工大学软件学院</a:t>
            </a:r>
          </a:p>
        </p:txBody>
      </p:sp>
      <p:sp>
        <p:nvSpPr>
          <p:cNvPr id="18437" name="灯片编号占位符 5">
            <a:extLst>
              <a:ext uri="{FF2B5EF4-FFF2-40B4-BE49-F238E27FC236}">
                <a16:creationId xmlns:a16="http://schemas.microsoft.com/office/drawing/2014/main" id="{5970C28C-A1A5-40B6-9138-0A24651C9696}"/>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841FE295-A61A-4874-8397-611D3FC68C24}" type="slidenum">
              <a:rPr lang="zh-CN" altLang="en-US"/>
              <a:pPr/>
              <a:t>11</a:t>
            </a:fld>
            <a:endParaRPr lang="en-US" altLang="zh-CN">
              <a:ea typeface="宋体" panose="02010600030101010101" pitchFamily="2" charset="-122"/>
            </a:endParaRPr>
          </a:p>
        </p:txBody>
      </p:sp>
      <p:pic>
        <p:nvPicPr>
          <p:cNvPr id="18438" name="图片 57" descr="4">
            <a:extLst>
              <a:ext uri="{FF2B5EF4-FFF2-40B4-BE49-F238E27FC236}">
                <a16:creationId xmlns:a16="http://schemas.microsoft.com/office/drawing/2014/main" id="{042CF6DE-C478-4DD6-954A-BD90FF50703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t="3046"/>
          <a:stretch>
            <a:fillRect/>
          </a:stretch>
        </p:blipFill>
        <p:spPr bwMode="auto">
          <a:xfrm>
            <a:off x="574675" y="2173288"/>
            <a:ext cx="4819650" cy="3532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9457" name="图片 58" descr="4">
            <a:extLst>
              <a:ext uri="{FF2B5EF4-FFF2-40B4-BE49-F238E27FC236}">
                <a16:creationId xmlns:a16="http://schemas.microsoft.com/office/drawing/2014/main" id="{EDEA1C6A-0903-4B1C-BA7E-D033FECF04D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9863" y="1716088"/>
            <a:ext cx="5942012" cy="41163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9458" name="标题 2">
            <a:extLst>
              <a:ext uri="{FF2B5EF4-FFF2-40B4-BE49-F238E27FC236}">
                <a16:creationId xmlns:a16="http://schemas.microsoft.com/office/drawing/2014/main" id="{5FE9EFC3-C4E9-4B4F-9E0D-57A0DF5E6464}"/>
              </a:ext>
            </a:extLst>
          </p:cNvPr>
          <p:cNvSpPr>
            <a:spLocks noGrp="1" noChangeArrowheads="1"/>
          </p:cNvSpPr>
          <p:nvPr>
            <p:ph type="title"/>
          </p:nvPr>
        </p:nvSpPr>
        <p:spPr/>
        <p:txBody>
          <a:bodyPr/>
          <a:lstStyle/>
          <a:p>
            <a:r>
              <a:rPr lang="zh-CN" altLang="en-US"/>
              <a:t>类的关系</a:t>
            </a:r>
          </a:p>
        </p:txBody>
      </p:sp>
      <p:sp>
        <p:nvSpPr>
          <p:cNvPr id="19459" name="内容占位符 3">
            <a:extLst>
              <a:ext uri="{FF2B5EF4-FFF2-40B4-BE49-F238E27FC236}">
                <a16:creationId xmlns:a16="http://schemas.microsoft.com/office/drawing/2014/main" id="{604DDF52-78D7-4E5B-970F-1FBAC714729F}"/>
              </a:ext>
            </a:extLst>
          </p:cNvPr>
          <p:cNvSpPr>
            <a:spLocks noGrp="1" noChangeArrowheads="1"/>
          </p:cNvSpPr>
          <p:nvPr>
            <p:ph idx="1"/>
          </p:nvPr>
        </p:nvSpPr>
        <p:spPr>
          <a:xfrm>
            <a:off x="6372225" y="1628775"/>
            <a:ext cx="2663825" cy="4752975"/>
          </a:xfrm>
        </p:spPr>
        <p:txBody>
          <a:bodyPr/>
          <a:lstStyle/>
          <a:p>
            <a:r>
              <a:rPr lang="zh-CN" altLang="en-US" sz="2800"/>
              <a:t>关联关系</a:t>
            </a:r>
            <a:r>
              <a:rPr lang="en-US" altLang="zh-CN" sz="2800"/>
              <a:t>, Association, </a:t>
            </a:r>
            <a:r>
              <a:rPr lang="zh-CN" altLang="en-US" sz="2800"/>
              <a:t>静态，拥有</a:t>
            </a:r>
            <a:endParaRPr lang="en-US" altLang="zh-CN" sz="2800"/>
          </a:p>
          <a:p>
            <a:r>
              <a:rPr lang="zh-CN" altLang="en-US" sz="2800"/>
              <a:t>导航方向</a:t>
            </a:r>
            <a:r>
              <a:rPr lang="en-US" altLang="zh-CN" sz="2800"/>
              <a:t>,</a:t>
            </a:r>
            <a:r>
              <a:rPr lang="zh-CN" altLang="en-US" sz="2800"/>
              <a:t> </a:t>
            </a:r>
            <a:r>
              <a:rPr lang="en-US" altLang="zh-CN" sz="2800"/>
              <a:t>Navigation</a:t>
            </a:r>
          </a:p>
          <a:p>
            <a:r>
              <a:rPr lang="zh-CN" altLang="en-US" sz="2800"/>
              <a:t>依赖关系</a:t>
            </a:r>
            <a:r>
              <a:rPr lang="en-US" altLang="zh-CN" sz="2800"/>
              <a:t>, Dependency</a:t>
            </a:r>
          </a:p>
          <a:p>
            <a:r>
              <a:rPr lang="zh-CN" altLang="en-US" sz="2800"/>
              <a:t>应避免双向依赖</a:t>
            </a:r>
            <a:endParaRPr lang="en-US" altLang="zh-CN" sz="2800"/>
          </a:p>
        </p:txBody>
      </p:sp>
      <p:sp>
        <p:nvSpPr>
          <p:cNvPr id="19460" name="日期占位符 4">
            <a:extLst>
              <a:ext uri="{FF2B5EF4-FFF2-40B4-BE49-F238E27FC236}">
                <a16:creationId xmlns:a16="http://schemas.microsoft.com/office/drawing/2014/main" id="{C9E42633-FDB6-4A61-86A4-33952821952F}"/>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fld id="{60FCDC84-BC06-48FC-857C-E449CD7115B2}" type="datetime1">
              <a:rPr kumimoji="0" lang="zh-CN" altLang="en-US" smtClean="0"/>
              <a:pPr/>
              <a:t>2019/11/5</a:t>
            </a:fld>
            <a:endParaRPr kumimoji="0" lang="en-US" altLang="zh-CN"/>
          </a:p>
        </p:txBody>
      </p:sp>
      <p:sp>
        <p:nvSpPr>
          <p:cNvPr id="19461" name="页脚占位符 5">
            <a:extLst>
              <a:ext uri="{FF2B5EF4-FFF2-40B4-BE49-F238E27FC236}">
                <a16:creationId xmlns:a16="http://schemas.microsoft.com/office/drawing/2014/main" id="{C0D2B8F9-E425-440D-B953-1B03CFC48B73}"/>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r>
              <a:rPr kumimoji="0" lang="en-US" altLang="zh-CN">
                <a:latin typeface="Gulim" panose="020B0600000101010101" pitchFamily="34" charset="-127"/>
              </a:rPr>
              <a:t>大连理工大学软件学院</a:t>
            </a:r>
          </a:p>
        </p:txBody>
      </p:sp>
      <p:sp>
        <p:nvSpPr>
          <p:cNvPr id="19462" name="灯片编号占位符 6">
            <a:extLst>
              <a:ext uri="{FF2B5EF4-FFF2-40B4-BE49-F238E27FC236}">
                <a16:creationId xmlns:a16="http://schemas.microsoft.com/office/drawing/2014/main" id="{52D7EED8-D2EA-4398-B561-D699F844983B}"/>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CE8C6F83-D5B6-489B-97E7-5CA75EEAC957}" type="slidenum">
              <a:rPr lang="zh-CN" altLang="en-US"/>
              <a:pPr/>
              <a:t>12</a:t>
            </a:fld>
            <a:endParaRPr lang="en-US" altLang="zh-CN">
              <a:ea typeface="宋体" panose="02010600030101010101" pitchFamily="2" charset="-122"/>
            </a:endParaRPr>
          </a:p>
        </p:txBody>
      </p:sp>
      <p:sp>
        <p:nvSpPr>
          <p:cNvPr id="19463" name="矩形 7">
            <a:extLst>
              <a:ext uri="{FF2B5EF4-FFF2-40B4-BE49-F238E27FC236}">
                <a16:creationId xmlns:a16="http://schemas.microsoft.com/office/drawing/2014/main" id="{264DB8CF-891B-4735-BA5D-B0DDD79F2D72}"/>
              </a:ext>
            </a:extLst>
          </p:cNvPr>
          <p:cNvSpPr>
            <a:spLocks noChangeArrowheads="1"/>
          </p:cNvSpPr>
          <p:nvPr/>
        </p:nvSpPr>
        <p:spPr bwMode="auto">
          <a:xfrm>
            <a:off x="250825" y="5365750"/>
            <a:ext cx="45720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000">
                <a:solidFill>
                  <a:srgbClr val="C00000"/>
                </a:solidFill>
              </a:rPr>
              <a:t>属性“任务”其实无需显式的给出，因为它可以间接的通过与任务类之间的关联关系进行体现。</a:t>
            </a:r>
          </a:p>
        </p:txBody>
      </p:sp>
      <p:sp>
        <p:nvSpPr>
          <p:cNvPr id="19464" name="矩形 8">
            <a:extLst>
              <a:ext uri="{FF2B5EF4-FFF2-40B4-BE49-F238E27FC236}">
                <a16:creationId xmlns:a16="http://schemas.microsoft.com/office/drawing/2014/main" id="{C6DEAF95-4CC5-492B-868D-8348E008D033}"/>
              </a:ext>
            </a:extLst>
          </p:cNvPr>
          <p:cNvSpPr>
            <a:spLocks noChangeArrowheads="1"/>
          </p:cNvSpPr>
          <p:nvPr/>
        </p:nvSpPr>
        <p:spPr bwMode="auto">
          <a:xfrm>
            <a:off x="3743325" y="1316038"/>
            <a:ext cx="165735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zh-CN" altLang="en-US" sz="2000">
                <a:solidFill>
                  <a:srgbClr val="C00000"/>
                </a:solidFill>
              </a:rPr>
              <a:t>自反关联（</a:t>
            </a:r>
            <a:r>
              <a:rPr lang="en-US" altLang="zh-CN" sz="2000">
                <a:solidFill>
                  <a:srgbClr val="C00000"/>
                </a:solidFill>
              </a:rPr>
              <a:t>reflexive</a:t>
            </a:r>
            <a:r>
              <a:rPr lang="zh-CN" altLang="en-US" sz="2000">
                <a:solidFill>
                  <a:srgbClr val="C00000"/>
                </a:solidFill>
              </a:rPr>
              <a:t>）</a:t>
            </a:r>
          </a:p>
        </p:txBody>
      </p:sp>
      <p:sp>
        <p:nvSpPr>
          <p:cNvPr id="19465" name="矩形 9">
            <a:extLst>
              <a:ext uri="{FF2B5EF4-FFF2-40B4-BE49-F238E27FC236}">
                <a16:creationId xmlns:a16="http://schemas.microsoft.com/office/drawing/2014/main" id="{E24A8422-DE06-445F-824B-71BB33623FC2}"/>
              </a:ext>
            </a:extLst>
          </p:cNvPr>
          <p:cNvSpPr>
            <a:spLocks noChangeArrowheads="1"/>
          </p:cNvSpPr>
          <p:nvPr/>
        </p:nvSpPr>
        <p:spPr bwMode="auto">
          <a:xfrm>
            <a:off x="4987925" y="5832475"/>
            <a:ext cx="1657350"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algn="ctr"/>
            <a:r>
              <a:rPr lang="en-US" altLang="zh-CN" sz="2000">
                <a:solidFill>
                  <a:srgbClr val="C00000"/>
                </a:solidFill>
              </a:rPr>
              <a:t>Class or String?</a:t>
            </a:r>
            <a:endParaRPr lang="zh-CN" altLang="en-US" sz="2000">
              <a:solidFill>
                <a:srgbClr val="C00000"/>
              </a:solidFil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5" name="标题 1">
            <a:extLst>
              <a:ext uri="{FF2B5EF4-FFF2-40B4-BE49-F238E27FC236}">
                <a16:creationId xmlns:a16="http://schemas.microsoft.com/office/drawing/2014/main" id="{E9766273-8241-4377-9BA1-72547E7EEB94}"/>
              </a:ext>
            </a:extLst>
          </p:cNvPr>
          <p:cNvSpPr>
            <a:spLocks noGrp="1" noChangeArrowheads="1"/>
          </p:cNvSpPr>
          <p:nvPr>
            <p:ph type="title"/>
          </p:nvPr>
        </p:nvSpPr>
        <p:spPr/>
        <p:txBody>
          <a:bodyPr/>
          <a:lstStyle/>
          <a:p>
            <a:r>
              <a:rPr lang="zh-CN" altLang="en-US"/>
              <a:t>关联关系的基数（多重性）</a:t>
            </a:r>
          </a:p>
        </p:txBody>
      </p:sp>
      <p:sp>
        <p:nvSpPr>
          <p:cNvPr id="21506" name="内容占位符 2">
            <a:extLst>
              <a:ext uri="{FF2B5EF4-FFF2-40B4-BE49-F238E27FC236}">
                <a16:creationId xmlns:a16="http://schemas.microsoft.com/office/drawing/2014/main" id="{930183CF-B6D7-434F-A115-B1A01B786414}"/>
              </a:ext>
            </a:extLst>
          </p:cNvPr>
          <p:cNvSpPr>
            <a:spLocks noGrp="1" noChangeArrowheads="1"/>
          </p:cNvSpPr>
          <p:nvPr>
            <p:ph idx="1"/>
          </p:nvPr>
        </p:nvSpPr>
        <p:spPr/>
        <p:txBody>
          <a:bodyPr/>
          <a:lstStyle/>
          <a:p>
            <a:r>
              <a:rPr lang="zh-CN" altLang="en-US"/>
              <a:t>“*”：任意多个（包括</a:t>
            </a:r>
            <a:r>
              <a:rPr lang="en-US" altLang="zh-CN"/>
              <a:t>0</a:t>
            </a:r>
            <a:r>
              <a:rPr lang="zh-CN" altLang="en-US"/>
              <a:t>个）对象</a:t>
            </a:r>
          </a:p>
          <a:p>
            <a:r>
              <a:rPr lang="zh-CN" altLang="en-US"/>
              <a:t>“</a:t>
            </a:r>
            <a:r>
              <a:rPr lang="en-US" altLang="zh-CN"/>
              <a:t>1”</a:t>
            </a:r>
            <a:r>
              <a:rPr lang="zh-CN" altLang="en-US"/>
              <a:t>：只有</a:t>
            </a:r>
            <a:r>
              <a:rPr lang="en-US" altLang="zh-CN"/>
              <a:t>1</a:t>
            </a:r>
            <a:r>
              <a:rPr lang="zh-CN" altLang="en-US"/>
              <a:t>个对象</a:t>
            </a:r>
          </a:p>
          <a:p>
            <a:r>
              <a:rPr lang="zh-CN" altLang="en-US"/>
              <a:t>“</a:t>
            </a:r>
            <a:r>
              <a:rPr lang="en-US" altLang="zh-CN"/>
              <a:t>3”</a:t>
            </a:r>
            <a:r>
              <a:rPr lang="zh-CN" altLang="en-US"/>
              <a:t>：正好</a:t>
            </a:r>
            <a:r>
              <a:rPr lang="en-US" altLang="zh-CN"/>
              <a:t>3</a:t>
            </a:r>
            <a:r>
              <a:rPr lang="zh-CN" altLang="en-US"/>
              <a:t>个对象</a:t>
            </a:r>
          </a:p>
          <a:p>
            <a:r>
              <a:rPr lang="zh-CN" altLang="en-US"/>
              <a:t>“</a:t>
            </a:r>
            <a:r>
              <a:rPr lang="en-US" altLang="zh-CN"/>
              <a:t>1..*”</a:t>
            </a:r>
            <a:r>
              <a:rPr lang="zh-CN" altLang="en-US"/>
              <a:t>：最少</a:t>
            </a:r>
            <a:r>
              <a:rPr lang="en-US" altLang="zh-CN"/>
              <a:t>1</a:t>
            </a:r>
            <a:r>
              <a:rPr lang="zh-CN" altLang="en-US"/>
              <a:t>个，也可能为多个对象</a:t>
            </a:r>
          </a:p>
          <a:p>
            <a:r>
              <a:rPr lang="zh-CN" altLang="en-US"/>
              <a:t>“</a:t>
            </a:r>
            <a:r>
              <a:rPr lang="en-US" altLang="zh-CN"/>
              <a:t>3..*”</a:t>
            </a:r>
            <a:r>
              <a:rPr lang="zh-CN" altLang="en-US"/>
              <a:t>：至少</a:t>
            </a:r>
            <a:r>
              <a:rPr lang="en-US" altLang="zh-CN"/>
              <a:t>3</a:t>
            </a:r>
            <a:r>
              <a:rPr lang="zh-CN" altLang="en-US"/>
              <a:t>个，也可能为多个对象</a:t>
            </a:r>
          </a:p>
          <a:p>
            <a:r>
              <a:rPr lang="zh-CN" altLang="en-US"/>
              <a:t>“</a:t>
            </a:r>
            <a:r>
              <a:rPr lang="en-US" altLang="zh-CN"/>
              <a:t>0..1”</a:t>
            </a:r>
            <a:r>
              <a:rPr lang="zh-CN" altLang="en-US"/>
              <a:t>：</a:t>
            </a:r>
            <a:r>
              <a:rPr lang="en-US" altLang="zh-CN"/>
              <a:t>0</a:t>
            </a:r>
            <a:r>
              <a:rPr lang="zh-CN" altLang="en-US"/>
              <a:t>或</a:t>
            </a:r>
            <a:r>
              <a:rPr lang="en-US" altLang="zh-CN"/>
              <a:t>1</a:t>
            </a:r>
            <a:r>
              <a:rPr lang="zh-CN" altLang="en-US"/>
              <a:t>个对象</a:t>
            </a:r>
          </a:p>
          <a:p>
            <a:r>
              <a:rPr lang="zh-CN" altLang="en-US"/>
              <a:t>“</a:t>
            </a:r>
            <a:r>
              <a:rPr lang="en-US" altLang="zh-CN"/>
              <a:t>3..7”</a:t>
            </a:r>
            <a:r>
              <a:rPr lang="zh-CN" altLang="en-US"/>
              <a:t>：</a:t>
            </a:r>
            <a:r>
              <a:rPr lang="en-US" altLang="zh-CN"/>
              <a:t>3</a:t>
            </a:r>
            <a:r>
              <a:rPr lang="zh-CN" altLang="en-US"/>
              <a:t>到</a:t>
            </a:r>
            <a:r>
              <a:rPr lang="en-US" altLang="zh-CN"/>
              <a:t>7</a:t>
            </a:r>
            <a:r>
              <a:rPr lang="zh-CN" altLang="en-US"/>
              <a:t>个对象</a:t>
            </a:r>
          </a:p>
          <a:p>
            <a:endParaRPr lang="zh-CN" altLang="en-US"/>
          </a:p>
        </p:txBody>
      </p:sp>
      <p:sp>
        <p:nvSpPr>
          <p:cNvPr id="21507" name="日期占位符 3">
            <a:extLst>
              <a:ext uri="{FF2B5EF4-FFF2-40B4-BE49-F238E27FC236}">
                <a16:creationId xmlns:a16="http://schemas.microsoft.com/office/drawing/2014/main" id="{8F46070B-5B3B-4EC5-BCCA-0A4B921A39F6}"/>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fld id="{B4A25926-33BA-4A94-98F4-445ECD87C530}" type="datetime1">
              <a:rPr kumimoji="0" lang="zh-CN" altLang="en-US" smtClean="0"/>
              <a:pPr/>
              <a:t>2019/11/5</a:t>
            </a:fld>
            <a:endParaRPr kumimoji="0" lang="en-US" altLang="zh-CN"/>
          </a:p>
        </p:txBody>
      </p:sp>
      <p:sp>
        <p:nvSpPr>
          <p:cNvPr id="21508" name="页脚占位符 4">
            <a:extLst>
              <a:ext uri="{FF2B5EF4-FFF2-40B4-BE49-F238E27FC236}">
                <a16:creationId xmlns:a16="http://schemas.microsoft.com/office/drawing/2014/main" id="{E2151E80-672A-44ED-ADB1-C9C2A1745B37}"/>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r>
              <a:rPr kumimoji="0" lang="en-US" altLang="zh-CN">
                <a:latin typeface="Gulim" panose="020B0600000101010101" pitchFamily="34" charset="-127"/>
              </a:rPr>
              <a:t>大连理工大学软件学院</a:t>
            </a:r>
          </a:p>
        </p:txBody>
      </p:sp>
      <p:sp>
        <p:nvSpPr>
          <p:cNvPr id="21509" name="灯片编号占位符 5">
            <a:extLst>
              <a:ext uri="{FF2B5EF4-FFF2-40B4-BE49-F238E27FC236}">
                <a16:creationId xmlns:a16="http://schemas.microsoft.com/office/drawing/2014/main" id="{B60F7FA3-5D22-4D06-AC20-2F71990AB9E7}"/>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3AA5DD04-9F0F-4181-A86C-0C2D8DD7D784}" type="slidenum">
              <a:rPr lang="zh-CN" altLang="en-US"/>
              <a:pPr/>
              <a:t>13</a:t>
            </a:fld>
            <a:endParaRPr lang="en-US" altLang="zh-CN">
              <a:ea typeface="宋体" panose="02010600030101010101" pitchFamily="2" charset="-122"/>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29" name="标题 1">
            <a:extLst>
              <a:ext uri="{FF2B5EF4-FFF2-40B4-BE49-F238E27FC236}">
                <a16:creationId xmlns:a16="http://schemas.microsoft.com/office/drawing/2014/main" id="{C3309D33-E744-4309-BD1F-578CE9B29896}"/>
              </a:ext>
            </a:extLst>
          </p:cNvPr>
          <p:cNvSpPr>
            <a:spLocks noGrp="1" noChangeArrowheads="1"/>
          </p:cNvSpPr>
          <p:nvPr>
            <p:ph type="title"/>
          </p:nvPr>
        </p:nvSpPr>
        <p:spPr/>
        <p:txBody>
          <a:bodyPr/>
          <a:lstStyle/>
          <a:p>
            <a:r>
              <a:rPr lang="zh-CN" altLang="en-US"/>
              <a:t>CRC方法</a:t>
            </a:r>
          </a:p>
        </p:txBody>
      </p:sp>
      <p:sp>
        <p:nvSpPr>
          <p:cNvPr id="22530" name="内容占位符 2">
            <a:extLst>
              <a:ext uri="{FF2B5EF4-FFF2-40B4-BE49-F238E27FC236}">
                <a16:creationId xmlns:a16="http://schemas.microsoft.com/office/drawing/2014/main" id="{F4F2B090-2FC9-4E5B-8CC0-38D1AA71E1E4}"/>
              </a:ext>
            </a:extLst>
          </p:cNvPr>
          <p:cNvSpPr>
            <a:spLocks noGrp="1" noChangeArrowheads="1"/>
          </p:cNvSpPr>
          <p:nvPr>
            <p:ph idx="1"/>
          </p:nvPr>
        </p:nvSpPr>
        <p:spPr>
          <a:xfrm>
            <a:off x="5060950" y="1600200"/>
            <a:ext cx="3625850" cy="4781550"/>
          </a:xfrm>
        </p:spPr>
        <p:txBody>
          <a:bodyPr/>
          <a:lstStyle/>
          <a:p>
            <a:r>
              <a:rPr lang="zh-CN" altLang="en-US" sz="2400"/>
              <a:t>CRC(Class Responsibility Collaborators)</a:t>
            </a:r>
          </a:p>
          <a:p>
            <a:r>
              <a:rPr lang="zh-CN" altLang="en-US" sz="2400"/>
              <a:t>类图的创建和调整是一个高度动态的过程</a:t>
            </a:r>
          </a:p>
          <a:p>
            <a:r>
              <a:rPr lang="zh-CN" altLang="en-US" sz="2400"/>
              <a:t>卡片上主要记录类的名字、含有的属性以及主要职责、有消息交互的其他类等</a:t>
            </a:r>
          </a:p>
          <a:p>
            <a:r>
              <a:rPr lang="zh-CN" altLang="en-US" sz="2400"/>
              <a:t>类之间的关系也便于绘制，可将不同版本的类图拍照存档</a:t>
            </a:r>
          </a:p>
          <a:p>
            <a:endParaRPr lang="zh-CN" altLang="en-US" sz="2400"/>
          </a:p>
        </p:txBody>
      </p:sp>
      <p:sp>
        <p:nvSpPr>
          <p:cNvPr id="22531" name="日期占位符 3">
            <a:extLst>
              <a:ext uri="{FF2B5EF4-FFF2-40B4-BE49-F238E27FC236}">
                <a16:creationId xmlns:a16="http://schemas.microsoft.com/office/drawing/2014/main" id="{CFF9711F-EC24-4271-89C7-3DBF7E7F7085}"/>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fld id="{AE3B6894-3281-473C-AF15-F130A091FEDC}" type="datetime1">
              <a:rPr kumimoji="0" lang="zh-CN" altLang="en-US" smtClean="0"/>
              <a:pPr/>
              <a:t>2019/11/5</a:t>
            </a:fld>
            <a:endParaRPr kumimoji="0" lang="en-US" altLang="zh-CN"/>
          </a:p>
        </p:txBody>
      </p:sp>
      <p:sp>
        <p:nvSpPr>
          <p:cNvPr id="22532" name="页脚占位符 4">
            <a:extLst>
              <a:ext uri="{FF2B5EF4-FFF2-40B4-BE49-F238E27FC236}">
                <a16:creationId xmlns:a16="http://schemas.microsoft.com/office/drawing/2014/main" id="{E6272CA7-F362-43B8-9B7B-54D21378CBBF}"/>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r>
              <a:rPr kumimoji="0" lang="en-US" altLang="zh-CN">
                <a:latin typeface="Gulim" panose="020B0600000101010101" pitchFamily="34" charset="-127"/>
              </a:rPr>
              <a:t>大连理工大学软件学院</a:t>
            </a:r>
          </a:p>
        </p:txBody>
      </p:sp>
      <p:sp>
        <p:nvSpPr>
          <p:cNvPr id="22533" name="灯片编号占位符 5">
            <a:extLst>
              <a:ext uri="{FF2B5EF4-FFF2-40B4-BE49-F238E27FC236}">
                <a16:creationId xmlns:a16="http://schemas.microsoft.com/office/drawing/2014/main" id="{2870C639-65A7-4042-984D-399906429094}"/>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ADA31ED3-542A-4E6C-A6BC-F36EB3FD1171}" type="slidenum">
              <a:rPr lang="zh-CN" altLang="en-US"/>
              <a:pPr/>
              <a:t>14</a:t>
            </a:fld>
            <a:endParaRPr lang="en-US" altLang="zh-CN">
              <a:ea typeface="宋体" panose="02010600030101010101" pitchFamily="2" charset="-122"/>
            </a:endParaRPr>
          </a:p>
        </p:txBody>
      </p:sp>
      <p:pic>
        <p:nvPicPr>
          <p:cNvPr id="22534" name="图片 59" descr="crc">
            <a:extLst>
              <a:ext uri="{FF2B5EF4-FFF2-40B4-BE49-F238E27FC236}">
                <a16:creationId xmlns:a16="http://schemas.microsoft.com/office/drawing/2014/main" id="{18DDD89C-DDE1-4A93-B85E-42E269C33A6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3063" y="1849438"/>
            <a:ext cx="4491037" cy="2805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标题 1">
            <a:extLst>
              <a:ext uri="{FF2B5EF4-FFF2-40B4-BE49-F238E27FC236}">
                <a16:creationId xmlns:a16="http://schemas.microsoft.com/office/drawing/2014/main" id="{A33F0A79-AAA4-4AB7-8606-932FE1C18A91}"/>
              </a:ext>
            </a:extLst>
          </p:cNvPr>
          <p:cNvSpPr>
            <a:spLocks noGrp="1" noChangeArrowheads="1"/>
          </p:cNvSpPr>
          <p:nvPr>
            <p:ph type="title"/>
          </p:nvPr>
        </p:nvSpPr>
        <p:spPr/>
        <p:txBody>
          <a:bodyPr/>
          <a:lstStyle/>
          <a:p>
            <a:r>
              <a:rPr lang="zh-CN" altLang="en-US"/>
              <a:t>对象与类</a:t>
            </a:r>
          </a:p>
        </p:txBody>
      </p:sp>
      <p:sp>
        <p:nvSpPr>
          <p:cNvPr id="23554" name="内容占位符 2">
            <a:extLst>
              <a:ext uri="{FF2B5EF4-FFF2-40B4-BE49-F238E27FC236}">
                <a16:creationId xmlns:a16="http://schemas.microsoft.com/office/drawing/2014/main" id="{79452212-7939-475B-8F43-EB028B6C05DF}"/>
              </a:ext>
            </a:extLst>
          </p:cNvPr>
          <p:cNvSpPr>
            <a:spLocks noGrp="1" noChangeArrowheads="1"/>
          </p:cNvSpPr>
          <p:nvPr>
            <p:ph idx="1"/>
          </p:nvPr>
        </p:nvSpPr>
        <p:spPr/>
        <p:txBody>
          <a:bodyPr/>
          <a:lstStyle/>
          <a:p>
            <a:r>
              <a:rPr lang="zh-CN" altLang="en-US" sz="2800"/>
              <a:t>系统中的每个对象在表示上具有唯一的</a:t>
            </a:r>
            <a:r>
              <a:rPr lang="zh-CN" altLang="en-US" sz="2800">
                <a:solidFill>
                  <a:srgbClr val="C00000"/>
                </a:solidFill>
              </a:rPr>
              <a:t>标识</a:t>
            </a:r>
            <a:r>
              <a:rPr lang="en-US" altLang="zh-CN" sz="2800">
                <a:solidFill>
                  <a:srgbClr val="C00000"/>
                </a:solidFill>
              </a:rPr>
              <a:t>ID</a:t>
            </a:r>
            <a:r>
              <a:rPr lang="zh-CN" altLang="en-US" sz="2800"/>
              <a:t>以及通过其属性进行描述。</a:t>
            </a:r>
            <a:endParaRPr lang="en-US" altLang="zh-CN" sz="2800"/>
          </a:p>
          <a:p>
            <a:r>
              <a:rPr lang="zh-CN" altLang="en-US" sz="2800"/>
              <a:t>比如一个具体的项目名字为“考勤系统”，项目经理名“王楠”，项目开始日期“</a:t>
            </a:r>
            <a:r>
              <a:rPr lang="en-US" altLang="zh-CN" sz="2800"/>
              <a:t>2010</a:t>
            </a:r>
            <a:r>
              <a:rPr lang="zh-CN" altLang="en-US" sz="2800"/>
              <a:t>年</a:t>
            </a:r>
            <a:r>
              <a:rPr lang="en-US" altLang="zh-CN" sz="2800"/>
              <a:t>10</a:t>
            </a:r>
            <a:r>
              <a:rPr lang="zh-CN" altLang="en-US" sz="2800"/>
              <a:t>月</a:t>
            </a:r>
            <a:r>
              <a:rPr lang="en-US" altLang="zh-CN" sz="2800"/>
              <a:t>20</a:t>
            </a:r>
            <a:r>
              <a:rPr lang="zh-CN" altLang="en-US" sz="2800"/>
              <a:t>日”。这些属性称为</a:t>
            </a:r>
            <a:r>
              <a:rPr lang="zh-CN" altLang="en-US" sz="2800">
                <a:solidFill>
                  <a:srgbClr val="C00000"/>
                </a:solidFill>
              </a:rPr>
              <a:t>实例变量（</a:t>
            </a:r>
            <a:r>
              <a:rPr lang="en-US" altLang="zh-CN" sz="2800">
                <a:solidFill>
                  <a:srgbClr val="C00000"/>
                </a:solidFill>
              </a:rPr>
              <a:t>instance variable</a:t>
            </a:r>
            <a:r>
              <a:rPr lang="zh-CN" altLang="en-US" sz="2800">
                <a:solidFill>
                  <a:srgbClr val="C00000"/>
                </a:solidFill>
              </a:rPr>
              <a:t>）或属性（</a:t>
            </a:r>
            <a:r>
              <a:rPr lang="en-US" altLang="zh-CN" sz="2800">
                <a:solidFill>
                  <a:srgbClr val="C00000"/>
                </a:solidFill>
              </a:rPr>
              <a:t>attribute</a:t>
            </a:r>
            <a:r>
              <a:rPr lang="zh-CN" altLang="en-US" sz="2800">
                <a:solidFill>
                  <a:srgbClr val="C00000"/>
                </a:solidFill>
              </a:rPr>
              <a:t>）</a:t>
            </a:r>
            <a:r>
              <a:rPr lang="zh-CN" altLang="en-US" sz="2800"/>
              <a:t>。</a:t>
            </a:r>
            <a:endParaRPr lang="en-US" altLang="zh-CN" sz="2800"/>
          </a:p>
          <a:p>
            <a:r>
              <a:rPr lang="zh-CN" altLang="en-US" sz="2800"/>
              <a:t>同类对象的共同结构可通过类进行说明，除了类名外，所有的实例变量都可包含在类中作为类的初始信息。因此对于“项目”类来说，它是所有具体“项目对象”的一个</a:t>
            </a:r>
            <a:r>
              <a:rPr lang="zh-CN" altLang="en-US" sz="2800">
                <a:solidFill>
                  <a:srgbClr val="C00000"/>
                </a:solidFill>
              </a:rPr>
              <a:t>模板</a:t>
            </a:r>
            <a:r>
              <a:rPr lang="zh-CN" altLang="en-US" sz="2800"/>
              <a:t>。</a:t>
            </a:r>
          </a:p>
        </p:txBody>
      </p:sp>
      <p:sp>
        <p:nvSpPr>
          <p:cNvPr id="23555" name="日期占位符 3">
            <a:extLst>
              <a:ext uri="{FF2B5EF4-FFF2-40B4-BE49-F238E27FC236}">
                <a16:creationId xmlns:a16="http://schemas.microsoft.com/office/drawing/2014/main" id="{DEA8CE61-8894-4D7F-923E-0295EFABF8D0}"/>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fld id="{2D5AE1B2-5773-4E52-9E44-E9E7C40B5F93}" type="datetime1">
              <a:rPr kumimoji="0" lang="zh-CN" altLang="en-US" smtClean="0"/>
              <a:pPr/>
              <a:t>2019/11/5</a:t>
            </a:fld>
            <a:endParaRPr kumimoji="0" lang="en-US" altLang="zh-CN"/>
          </a:p>
        </p:txBody>
      </p:sp>
      <p:sp>
        <p:nvSpPr>
          <p:cNvPr id="23556" name="页脚占位符 4">
            <a:extLst>
              <a:ext uri="{FF2B5EF4-FFF2-40B4-BE49-F238E27FC236}">
                <a16:creationId xmlns:a16="http://schemas.microsoft.com/office/drawing/2014/main" id="{5B9F8389-2BA7-45A1-8E50-59636DA767C1}"/>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r>
              <a:rPr kumimoji="0" lang="en-US" altLang="zh-CN">
                <a:latin typeface="Gulim" panose="020B0600000101010101" pitchFamily="34" charset="-127"/>
              </a:rPr>
              <a:t>大连理工大学软件学院</a:t>
            </a:r>
          </a:p>
        </p:txBody>
      </p:sp>
      <p:sp>
        <p:nvSpPr>
          <p:cNvPr id="23557" name="灯片编号占位符 5">
            <a:extLst>
              <a:ext uri="{FF2B5EF4-FFF2-40B4-BE49-F238E27FC236}">
                <a16:creationId xmlns:a16="http://schemas.microsoft.com/office/drawing/2014/main" id="{0F101A57-43C9-41E3-8C7C-65ADE18325DF}"/>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860112E8-9119-40D7-9CCC-99C7967D14F7}" type="slidenum">
              <a:rPr lang="zh-CN" altLang="en-US"/>
              <a:pPr/>
              <a:t>15</a:t>
            </a:fld>
            <a:endParaRPr lang="en-US" altLang="zh-CN">
              <a:ea typeface="宋体" panose="02010600030101010101" pitchFamily="2" charset="-122"/>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标题 1">
            <a:extLst>
              <a:ext uri="{FF2B5EF4-FFF2-40B4-BE49-F238E27FC236}">
                <a16:creationId xmlns:a16="http://schemas.microsoft.com/office/drawing/2014/main" id="{48B9BE7C-1284-4019-83E2-7DD79C0BABFF}"/>
              </a:ext>
            </a:extLst>
          </p:cNvPr>
          <p:cNvSpPr>
            <a:spLocks noGrp="1" noChangeArrowheads="1"/>
          </p:cNvSpPr>
          <p:nvPr>
            <p:ph type="title"/>
          </p:nvPr>
        </p:nvSpPr>
        <p:spPr/>
        <p:txBody>
          <a:bodyPr/>
          <a:lstStyle/>
          <a:p>
            <a:r>
              <a:rPr lang="zh-CN" altLang="en-US"/>
              <a:t>对象与类的表示</a:t>
            </a:r>
          </a:p>
        </p:txBody>
      </p:sp>
      <p:sp>
        <p:nvSpPr>
          <p:cNvPr id="24578" name="内容占位符 2">
            <a:extLst>
              <a:ext uri="{FF2B5EF4-FFF2-40B4-BE49-F238E27FC236}">
                <a16:creationId xmlns:a16="http://schemas.microsoft.com/office/drawing/2014/main" id="{5BB7F838-8FB5-43DF-AE55-D112154F0236}"/>
              </a:ext>
            </a:extLst>
          </p:cNvPr>
          <p:cNvSpPr>
            <a:spLocks noGrp="1" noChangeArrowheads="1"/>
          </p:cNvSpPr>
          <p:nvPr>
            <p:ph idx="1"/>
          </p:nvPr>
        </p:nvSpPr>
        <p:spPr>
          <a:xfrm>
            <a:off x="5724525" y="1600200"/>
            <a:ext cx="3095625" cy="4781550"/>
          </a:xfrm>
        </p:spPr>
        <p:txBody>
          <a:bodyPr/>
          <a:lstStyle/>
          <a:p>
            <a:r>
              <a:rPr lang="zh-CN" altLang="en-US" sz="2400"/>
              <a:t>连接类与对象间的实线，表示类图中关联关系的实例化</a:t>
            </a:r>
            <a:endParaRPr lang="en-US" altLang="zh-CN" sz="2400"/>
          </a:p>
          <a:p>
            <a:r>
              <a:rPr lang="zh-CN" altLang="en-US" sz="2400" u="sng"/>
              <a:t>对象名</a:t>
            </a:r>
            <a:r>
              <a:rPr lang="en-US" altLang="zh-CN" sz="2400" u="sng"/>
              <a:t>:</a:t>
            </a:r>
            <a:r>
              <a:rPr lang="zh-CN" altLang="en-US" sz="2400" u="sng"/>
              <a:t>类的类型</a:t>
            </a:r>
            <a:endParaRPr lang="en-US" altLang="zh-CN" sz="2400" u="sng"/>
          </a:p>
          <a:p>
            <a:r>
              <a:rPr lang="zh-CN" altLang="en-US" sz="2400"/>
              <a:t>实例变量的初始值</a:t>
            </a:r>
            <a:endParaRPr lang="en-US" altLang="zh-CN" sz="2400"/>
          </a:p>
          <a:p>
            <a:endParaRPr lang="zh-CN" altLang="en-US" sz="2400"/>
          </a:p>
        </p:txBody>
      </p:sp>
      <p:sp>
        <p:nvSpPr>
          <p:cNvPr id="24579" name="日期占位符 3">
            <a:extLst>
              <a:ext uri="{FF2B5EF4-FFF2-40B4-BE49-F238E27FC236}">
                <a16:creationId xmlns:a16="http://schemas.microsoft.com/office/drawing/2014/main" id="{1D8AE8AB-F532-462E-9DCB-31F1C5C61628}"/>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fld id="{30A82F6C-3993-47F6-9181-25E7A4676AE3}" type="datetime1">
              <a:rPr kumimoji="0" lang="zh-CN" altLang="en-US" smtClean="0"/>
              <a:pPr/>
              <a:t>2019/11/5</a:t>
            </a:fld>
            <a:endParaRPr kumimoji="0" lang="en-US" altLang="zh-CN"/>
          </a:p>
        </p:txBody>
      </p:sp>
      <p:sp>
        <p:nvSpPr>
          <p:cNvPr id="24580" name="页脚占位符 4">
            <a:extLst>
              <a:ext uri="{FF2B5EF4-FFF2-40B4-BE49-F238E27FC236}">
                <a16:creationId xmlns:a16="http://schemas.microsoft.com/office/drawing/2014/main" id="{5AFC593C-F74E-48D1-A5F4-9044CAE1B4C4}"/>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r>
              <a:rPr kumimoji="0" lang="en-US" altLang="zh-CN">
                <a:latin typeface="Gulim" panose="020B0600000101010101" pitchFamily="34" charset="-127"/>
              </a:rPr>
              <a:t>大连理工大学软件学院</a:t>
            </a:r>
          </a:p>
        </p:txBody>
      </p:sp>
      <p:sp>
        <p:nvSpPr>
          <p:cNvPr id="24581" name="灯片编号占位符 5">
            <a:extLst>
              <a:ext uri="{FF2B5EF4-FFF2-40B4-BE49-F238E27FC236}">
                <a16:creationId xmlns:a16="http://schemas.microsoft.com/office/drawing/2014/main" id="{D632BEB3-5B2B-496A-BCB3-6791218C7342}"/>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DDD9C413-D8B4-4977-8A4E-B13AB02DCA52}" type="slidenum">
              <a:rPr lang="zh-CN" altLang="en-US"/>
              <a:pPr/>
              <a:t>16</a:t>
            </a:fld>
            <a:endParaRPr lang="en-US" altLang="zh-CN">
              <a:ea typeface="宋体" panose="02010600030101010101" pitchFamily="2" charset="-122"/>
            </a:endParaRPr>
          </a:p>
        </p:txBody>
      </p:sp>
      <p:pic>
        <p:nvPicPr>
          <p:cNvPr id="24582" name="图片 6">
            <a:extLst>
              <a:ext uri="{FF2B5EF4-FFF2-40B4-BE49-F238E27FC236}">
                <a16:creationId xmlns:a16="http://schemas.microsoft.com/office/drawing/2014/main" id="{438067DF-095F-4EEC-8A7E-B0375533453E}"/>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5288" y="1925638"/>
            <a:ext cx="5070475" cy="3087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标题 1">
            <a:extLst>
              <a:ext uri="{FF2B5EF4-FFF2-40B4-BE49-F238E27FC236}">
                <a16:creationId xmlns:a16="http://schemas.microsoft.com/office/drawing/2014/main" id="{7DC04113-079B-4ECE-9D3F-092F961C3416}"/>
              </a:ext>
            </a:extLst>
          </p:cNvPr>
          <p:cNvSpPr>
            <a:spLocks noGrp="1" noChangeArrowheads="1"/>
          </p:cNvSpPr>
          <p:nvPr>
            <p:ph type="title"/>
          </p:nvPr>
        </p:nvSpPr>
        <p:spPr/>
        <p:txBody>
          <a:bodyPr/>
          <a:lstStyle/>
          <a:p>
            <a:r>
              <a:rPr lang="zh-CN" altLang="en-US"/>
              <a:t>类的细化</a:t>
            </a:r>
          </a:p>
        </p:txBody>
      </p:sp>
      <p:sp>
        <p:nvSpPr>
          <p:cNvPr id="25602" name="内容占位符 2">
            <a:extLst>
              <a:ext uri="{FF2B5EF4-FFF2-40B4-BE49-F238E27FC236}">
                <a16:creationId xmlns:a16="http://schemas.microsoft.com/office/drawing/2014/main" id="{8A70C83E-B25F-4D09-BB35-59F006E45A2A}"/>
              </a:ext>
            </a:extLst>
          </p:cNvPr>
          <p:cNvSpPr>
            <a:spLocks noGrp="1" noChangeArrowheads="1"/>
          </p:cNvSpPr>
          <p:nvPr>
            <p:ph idx="1"/>
          </p:nvPr>
        </p:nvSpPr>
        <p:spPr/>
        <p:txBody>
          <a:bodyPr/>
          <a:lstStyle/>
          <a:p>
            <a:r>
              <a:rPr lang="zh-CN" altLang="en-US"/>
              <a:t>在下一轮的迭代中，将重新审视并分析需求陈述和词汇表中提到的功能与对象之间的对应关系。</a:t>
            </a:r>
            <a:endParaRPr lang="en-US" altLang="zh-CN"/>
          </a:p>
          <a:p>
            <a:r>
              <a:rPr lang="zh-CN" altLang="en-US"/>
              <a:t>除了实例变量的说明，类中还包含方法，又称为操作或对象功能，它们为业务计算或对实例变量值的读写提供了服务。</a:t>
            </a:r>
            <a:endParaRPr lang="en-US" altLang="zh-CN"/>
          </a:p>
          <a:p>
            <a:r>
              <a:rPr lang="zh-CN" altLang="en-US"/>
              <a:t>一个对象中所有实例变量值的组合构成了该类的状态集合。</a:t>
            </a:r>
          </a:p>
        </p:txBody>
      </p:sp>
      <p:sp>
        <p:nvSpPr>
          <p:cNvPr id="25603" name="日期占位符 3">
            <a:extLst>
              <a:ext uri="{FF2B5EF4-FFF2-40B4-BE49-F238E27FC236}">
                <a16:creationId xmlns:a16="http://schemas.microsoft.com/office/drawing/2014/main" id="{39BEA23F-E206-4E87-9B59-2540195AA82D}"/>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fld id="{5B86B606-6A8F-42AB-95A4-52117A8FE785}" type="datetime1">
              <a:rPr kumimoji="0" lang="zh-CN" altLang="en-US" smtClean="0"/>
              <a:pPr/>
              <a:t>2019/11/5</a:t>
            </a:fld>
            <a:endParaRPr kumimoji="0" lang="en-US" altLang="zh-CN"/>
          </a:p>
        </p:txBody>
      </p:sp>
      <p:sp>
        <p:nvSpPr>
          <p:cNvPr id="25604" name="页脚占位符 4">
            <a:extLst>
              <a:ext uri="{FF2B5EF4-FFF2-40B4-BE49-F238E27FC236}">
                <a16:creationId xmlns:a16="http://schemas.microsoft.com/office/drawing/2014/main" id="{2F840EB2-ED8D-493C-8B50-8BEDF56DD510}"/>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r>
              <a:rPr kumimoji="0" lang="en-US" altLang="zh-CN">
                <a:latin typeface="Gulim" panose="020B0600000101010101" pitchFamily="34" charset="-127"/>
              </a:rPr>
              <a:t>大连理工大学软件学院</a:t>
            </a:r>
          </a:p>
        </p:txBody>
      </p:sp>
      <p:sp>
        <p:nvSpPr>
          <p:cNvPr id="25605" name="灯片编号占位符 5">
            <a:extLst>
              <a:ext uri="{FF2B5EF4-FFF2-40B4-BE49-F238E27FC236}">
                <a16:creationId xmlns:a16="http://schemas.microsoft.com/office/drawing/2014/main" id="{2B747E98-E7C0-4D16-BA4B-E11A346EE99F}"/>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A28CA52A-86C2-4D07-9A11-3D832BE422CE}" type="slidenum">
              <a:rPr lang="zh-CN" altLang="en-US"/>
              <a:pPr/>
              <a:t>17</a:t>
            </a:fld>
            <a:endParaRPr lang="en-US" altLang="zh-CN">
              <a:ea typeface="宋体" panose="02010600030101010101" pitchFamily="2" charset="-122"/>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标题 1">
            <a:extLst>
              <a:ext uri="{FF2B5EF4-FFF2-40B4-BE49-F238E27FC236}">
                <a16:creationId xmlns:a16="http://schemas.microsoft.com/office/drawing/2014/main" id="{8DBD624A-3659-49D9-9893-26683288E775}"/>
              </a:ext>
            </a:extLst>
          </p:cNvPr>
          <p:cNvSpPr>
            <a:spLocks noGrp="1" noChangeArrowheads="1"/>
          </p:cNvSpPr>
          <p:nvPr>
            <p:ph type="title"/>
          </p:nvPr>
        </p:nvSpPr>
        <p:spPr/>
        <p:txBody>
          <a:bodyPr/>
          <a:lstStyle/>
          <a:p>
            <a:r>
              <a:rPr lang="zh-CN" altLang="en-US"/>
              <a:t>方法和管理类</a:t>
            </a:r>
          </a:p>
        </p:txBody>
      </p:sp>
      <p:sp>
        <p:nvSpPr>
          <p:cNvPr id="26626" name="内容占位符 2">
            <a:extLst>
              <a:ext uri="{FF2B5EF4-FFF2-40B4-BE49-F238E27FC236}">
                <a16:creationId xmlns:a16="http://schemas.microsoft.com/office/drawing/2014/main" id="{EDE16910-914D-4563-A103-42987460675E}"/>
              </a:ext>
            </a:extLst>
          </p:cNvPr>
          <p:cNvSpPr>
            <a:spLocks noGrp="1" noChangeArrowheads="1"/>
          </p:cNvSpPr>
          <p:nvPr>
            <p:ph idx="1"/>
          </p:nvPr>
        </p:nvSpPr>
        <p:spPr/>
        <p:txBody>
          <a:bodyPr/>
          <a:lstStyle/>
          <a:p>
            <a:pPr>
              <a:lnSpc>
                <a:spcPct val="120000"/>
              </a:lnSpc>
            </a:pPr>
            <a:r>
              <a:rPr lang="zh-CN" altLang="en-US" sz="2400" dirty="0"/>
              <a:t>访问和修改方法，不涉及业务，在分析模型中通常不考虑，实现阶段再考虑。</a:t>
            </a:r>
            <a:endParaRPr lang="en-US" altLang="zh-CN" sz="2400" dirty="0"/>
          </a:p>
          <a:p>
            <a:pPr>
              <a:lnSpc>
                <a:spcPct val="120000"/>
              </a:lnSpc>
            </a:pPr>
            <a:r>
              <a:rPr lang="zh-CN" altLang="en-US" sz="2400" dirty="0"/>
              <a:t>对象通常还提供了只需通过内部信息，如实例变量，对业务数据进行计算的方法。</a:t>
            </a:r>
            <a:endParaRPr lang="en-US" altLang="zh-CN" sz="2400" dirty="0"/>
          </a:p>
          <a:p>
            <a:pPr lvl="1">
              <a:lnSpc>
                <a:spcPct val="120000"/>
              </a:lnSpc>
            </a:pPr>
            <a:r>
              <a:rPr lang="zh-CN" altLang="en-US" sz="2200" dirty="0"/>
              <a:t>如方法</a:t>
            </a:r>
            <a:r>
              <a:rPr lang="en-US" altLang="zh-CN" sz="2200" dirty="0" err="1"/>
              <a:t>realEffortCompute</a:t>
            </a:r>
            <a:r>
              <a:rPr lang="en-US" altLang="zh-CN" sz="2200" dirty="0"/>
              <a:t>()</a:t>
            </a:r>
            <a:r>
              <a:rPr lang="zh-CN" altLang="en-US" sz="2200" dirty="0"/>
              <a:t>，计算已经对项目中的任务和子项目分配的工作量。</a:t>
            </a:r>
            <a:endParaRPr lang="en-US" altLang="zh-CN" sz="2200" dirty="0"/>
          </a:p>
          <a:p>
            <a:pPr>
              <a:lnSpc>
                <a:spcPct val="120000"/>
              </a:lnSpc>
            </a:pPr>
            <a:r>
              <a:rPr lang="zh-CN" altLang="en-US" sz="2400" dirty="0"/>
              <a:t>对于同类对象的协调和管理通常使用一个管理类，主要负责对对象的创建、代理访问其它对象的信息等。</a:t>
            </a:r>
            <a:endParaRPr lang="en-US" altLang="zh-CN" sz="2400" dirty="0"/>
          </a:p>
          <a:p>
            <a:pPr>
              <a:lnSpc>
                <a:spcPct val="120000"/>
              </a:lnSpc>
            </a:pPr>
            <a:r>
              <a:rPr lang="zh-CN" altLang="en-US" sz="2400" dirty="0"/>
              <a:t>管理类应能够提供所管辖所有对象统一的处理方式。</a:t>
            </a:r>
            <a:endParaRPr lang="en-US" altLang="zh-CN" sz="2400" dirty="0"/>
          </a:p>
        </p:txBody>
      </p:sp>
      <p:sp>
        <p:nvSpPr>
          <p:cNvPr id="26627" name="日期占位符 3">
            <a:extLst>
              <a:ext uri="{FF2B5EF4-FFF2-40B4-BE49-F238E27FC236}">
                <a16:creationId xmlns:a16="http://schemas.microsoft.com/office/drawing/2014/main" id="{293E66C9-DE0F-4CFE-B8E0-068A55DF77FE}"/>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fld id="{489235B1-A320-4A44-887F-22F7DF45128A}" type="datetime1">
              <a:rPr kumimoji="0" lang="zh-CN" altLang="en-US" smtClean="0"/>
              <a:pPr/>
              <a:t>2019/11/5</a:t>
            </a:fld>
            <a:endParaRPr kumimoji="0" lang="en-US" altLang="zh-CN"/>
          </a:p>
        </p:txBody>
      </p:sp>
      <p:sp>
        <p:nvSpPr>
          <p:cNvPr id="26628" name="页脚占位符 4">
            <a:extLst>
              <a:ext uri="{FF2B5EF4-FFF2-40B4-BE49-F238E27FC236}">
                <a16:creationId xmlns:a16="http://schemas.microsoft.com/office/drawing/2014/main" id="{EDC4E71E-85B1-4EBF-9D84-DCF089A5A29E}"/>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r>
              <a:rPr kumimoji="0" lang="en-US" altLang="zh-CN">
                <a:latin typeface="Gulim" panose="020B0600000101010101" pitchFamily="34" charset="-127"/>
              </a:rPr>
              <a:t>大连理工大学软件学院</a:t>
            </a:r>
          </a:p>
        </p:txBody>
      </p:sp>
      <p:sp>
        <p:nvSpPr>
          <p:cNvPr id="26629" name="灯片编号占位符 5">
            <a:extLst>
              <a:ext uri="{FF2B5EF4-FFF2-40B4-BE49-F238E27FC236}">
                <a16:creationId xmlns:a16="http://schemas.microsoft.com/office/drawing/2014/main" id="{93948115-97B0-4CE0-9324-430C4639E704}"/>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58463F60-34A4-4803-B5A3-07112C68229E}" type="slidenum">
              <a:rPr lang="zh-CN" altLang="en-US"/>
              <a:pPr/>
              <a:t>18</a:t>
            </a:fld>
            <a:endParaRPr lang="en-US" altLang="zh-CN">
              <a:ea typeface="宋体" panose="02010600030101010101" pitchFamily="2" charset="-122"/>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标题 1">
            <a:extLst>
              <a:ext uri="{FF2B5EF4-FFF2-40B4-BE49-F238E27FC236}">
                <a16:creationId xmlns:a16="http://schemas.microsoft.com/office/drawing/2014/main" id="{C0D3A0D9-CE82-4944-B35D-4DB4850C33C4}"/>
              </a:ext>
            </a:extLst>
          </p:cNvPr>
          <p:cNvSpPr>
            <a:spLocks noGrp="1" noChangeArrowheads="1"/>
          </p:cNvSpPr>
          <p:nvPr>
            <p:ph type="title"/>
          </p:nvPr>
        </p:nvSpPr>
        <p:spPr/>
        <p:txBody>
          <a:bodyPr/>
          <a:lstStyle/>
          <a:p>
            <a:r>
              <a:rPr lang="zh-CN" altLang="en-US"/>
              <a:t>控制类</a:t>
            </a:r>
          </a:p>
        </p:txBody>
      </p:sp>
      <p:sp>
        <p:nvSpPr>
          <p:cNvPr id="3" name="内容占位符 2">
            <a:extLst>
              <a:ext uri="{FF2B5EF4-FFF2-40B4-BE49-F238E27FC236}">
                <a16:creationId xmlns:a16="http://schemas.microsoft.com/office/drawing/2014/main" id="{1ECA99EA-5DB8-4C6B-966D-2EB3F5F91D15}"/>
              </a:ext>
            </a:extLst>
          </p:cNvPr>
          <p:cNvSpPr>
            <a:spLocks noGrp="1"/>
          </p:cNvSpPr>
          <p:nvPr>
            <p:ph idx="1"/>
          </p:nvPr>
        </p:nvSpPr>
        <p:spPr/>
        <p:txBody>
          <a:bodyPr/>
          <a:lstStyle/>
          <a:p>
            <a:r>
              <a:rPr lang="zh-CN" altLang="en-US" sz="2800" noProof="1"/>
              <a:t>控制类通常控制和协调不同对象的行为，用来封装用例的特有行为。复杂用例一般都需要一个或多个控制类。</a:t>
            </a:r>
          </a:p>
          <a:p>
            <a:r>
              <a:rPr lang="zh-CN" altLang="en-US" sz="2800" noProof="1"/>
              <a:t>借助控制类可将边界对象与实体对象分开，让系统更能适应其边界内发生的变更。</a:t>
            </a:r>
          </a:p>
          <a:p>
            <a:r>
              <a:rPr lang="zh-CN" altLang="en-US" sz="2800" noProof="1"/>
              <a:t>控制类还将用例所特有的行为与实体对象分开，使实体对象在用例和系统中具有更高的复用性。</a:t>
            </a:r>
            <a:endParaRPr lang="en-US" altLang="zh-CN" sz="2800" noProof="1"/>
          </a:p>
          <a:p>
            <a:r>
              <a:rPr lang="zh-CN" altLang="en-US" sz="2800" noProof="1"/>
              <a:t>管理类一般处于</a:t>
            </a:r>
            <a:r>
              <a:rPr lang="en-US" altLang="zh-CN" sz="2800" noProof="1"/>
              <a:t>Domain</a:t>
            </a:r>
            <a:r>
              <a:rPr lang="zh-CN" altLang="en-US" sz="2800" noProof="1"/>
              <a:t>层，对同类实体提供管理服务。</a:t>
            </a:r>
            <a:endParaRPr lang="en-US" altLang="zh-CN" sz="2800" noProof="1"/>
          </a:p>
          <a:p>
            <a:r>
              <a:rPr lang="zh-CN" altLang="en-US" sz="2800" noProof="1"/>
              <a:t>控制类一般处于业务控制层，驱动用例。</a:t>
            </a:r>
          </a:p>
          <a:p>
            <a:pPr marL="0" indent="0">
              <a:buFontTx/>
              <a:buNone/>
            </a:pPr>
            <a:endParaRPr lang="zh-CN" altLang="en-US" sz="2800" noProof="1"/>
          </a:p>
        </p:txBody>
      </p:sp>
      <p:sp>
        <p:nvSpPr>
          <p:cNvPr id="27651" name="日期占位符 3">
            <a:extLst>
              <a:ext uri="{FF2B5EF4-FFF2-40B4-BE49-F238E27FC236}">
                <a16:creationId xmlns:a16="http://schemas.microsoft.com/office/drawing/2014/main" id="{5286144B-708A-4AF8-8143-892D696A269A}"/>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fld id="{71AAF6E6-D56B-42EC-9824-C636C76487F1}" type="datetime1">
              <a:rPr kumimoji="0" lang="zh-CN" altLang="en-US" smtClean="0"/>
              <a:pPr/>
              <a:t>2019/11/5</a:t>
            </a:fld>
            <a:endParaRPr kumimoji="0" lang="en-US" altLang="zh-CN"/>
          </a:p>
        </p:txBody>
      </p:sp>
      <p:sp>
        <p:nvSpPr>
          <p:cNvPr id="27652" name="页脚占位符 4">
            <a:extLst>
              <a:ext uri="{FF2B5EF4-FFF2-40B4-BE49-F238E27FC236}">
                <a16:creationId xmlns:a16="http://schemas.microsoft.com/office/drawing/2014/main" id="{CE3A23C6-A488-4525-82FA-4F8A64B566EB}"/>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r>
              <a:rPr kumimoji="0" lang="en-US" altLang="zh-CN">
                <a:latin typeface="Gulim" panose="020B0600000101010101" pitchFamily="34" charset="-127"/>
              </a:rPr>
              <a:t>大连理工大学软件学院</a:t>
            </a:r>
          </a:p>
        </p:txBody>
      </p:sp>
      <p:sp>
        <p:nvSpPr>
          <p:cNvPr id="27653" name="灯片编号占位符 5">
            <a:extLst>
              <a:ext uri="{FF2B5EF4-FFF2-40B4-BE49-F238E27FC236}">
                <a16:creationId xmlns:a16="http://schemas.microsoft.com/office/drawing/2014/main" id="{E67594C3-05B2-46A5-B2B3-16761B0FF0F8}"/>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217CC546-1BB1-449D-9C68-BDBE4385C7D4}" type="slidenum">
              <a:rPr lang="zh-CN" altLang="en-US"/>
              <a:pPr/>
              <a:t>19</a:t>
            </a:fld>
            <a:endParaRPr lang="en-US" altLang="zh-CN">
              <a:ea typeface="宋体" panose="02010600030101010101" pitchFamily="2" charset="-122"/>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5" name="日期占位符 3">
            <a:extLst>
              <a:ext uri="{FF2B5EF4-FFF2-40B4-BE49-F238E27FC236}">
                <a16:creationId xmlns:a16="http://schemas.microsoft.com/office/drawing/2014/main" id="{5AD5D20E-6D1D-472E-B851-BF634F8ECDD6}"/>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fld id="{534048A3-7C4F-47E1-801C-4DDEFCE2EC20}" type="datetime1">
              <a:rPr kumimoji="0" lang="zh-CN" altLang="en-US" smtClean="0"/>
              <a:pPr/>
              <a:t>2019/11/5</a:t>
            </a:fld>
            <a:endParaRPr kumimoji="0" lang="en-US" altLang="zh-CN"/>
          </a:p>
        </p:txBody>
      </p:sp>
      <p:sp>
        <p:nvSpPr>
          <p:cNvPr id="6146" name="页脚占位符 4">
            <a:extLst>
              <a:ext uri="{FF2B5EF4-FFF2-40B4-BE49-F238E27FC236}">
                <a16:creationId xmlns:a16="http://schemas.microsoft.com/office/drawing/2014/main" id="{C2BD8811-BF5D-4533-B4C5-34FD11CB6A3D}"/>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r>
              <a:rPr kumimoji="0" lang="en-US" altLang="zh-CN">
                <a:latin typeface="Gulim" panose="020B0600000101010101" pitchFamily="34" charset="-127"/>
              </a:rPr>
              <a:t>大连理工大学软件学院</a:t>
            </a:r>
          </a:p>
        </p:txBody>
      </p:sp>
      <p:sp>
        <p:nvSpPr>
          <p:cNvPr id="6147" name="灯片编号占位符 5">
            <a:extLst>
              <a:ext uri="{FF2B5EF4-FFF2-40B4-BE49-F238E27FC236}">
                <a16:creationId xmlns:a16="http://schemas.microsoft.com/office/drawing/2014/main" id="{22F36922-0265-4EF7-B4CD-5C15EB7C3FF4}"/>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F15965DF-E1AD-47F8-A027-3D6A758478DA}" type="slidenum">
              <a:rPr lang="zh-CN" altLang="en-US"/>
              <a:pPr/>
              <a:t>2</a:t>
            </a:fld>
            <a:endParaRPr lang="en-US" altLang="zh-CN">
              <a:ea typeface="宋体" panose="02010600030101010101" pitchFamily="2" charset="-122"/>
            </a:endParaRPr>
          </a:p>
        </p:txBody>
      </p:sp>
      <p:sp>
        <p:nvSpPr>
          <p:cNvPr id="6148" name="Rectangle 2">
            <a:extLst>
              <a:ext uri="{FF2B5EF4-FFF2-40B4-BE49-F238E27FC236}">
                <a16:creationId xmlns:a16="http://schemas.microsoft.com/office/drawing/2014/main" id="{1A248DBB-4CFF-4C96-A29C-DB89A673ADBD}"/>
              </a:ext>
            </a:extLst>
          </p:cNvPr>
          <p:cNvSpPr>
            <a:spLocks noGrp="1" noChangeArrowheads="1"/>
          </p:cNvSpPr>
          <p:nvPr>
            <p:ph type="title"/>
          </p:nvPr>
        </p:nvSpPr>
        <p:spPr/>
        <p:txBody>
          <a:bodyPr/>
          <a:lstStyle/>
          <a:p>
            <a:pPr eaLnBrk="1" hangingPunct="1"/>
            <a:r>
              <a:rPr lang="zh-CN" altLang="en-US">
                <a:solidFill>
                  <a:schemeClr val="tx1"/>
                </a:solidFill>
              </a:rPr>
              <a:t>第</a:t>
            </a:r>
            <a:r>
              <a:rPr lang="en-US" altLang="zh-CN">
                <a:solidFill>
                  <a:schemeClr val="tx1"/>
                </a:solidFill>
              </a:rPr>
              <a:t>5</a:t>
            </a:r>
            <a:r>
              <a:rPr lang="zh-CN" altLang="en-US">
                <a:solidFill>
                  <a:schemeClr val="tx1"/>
                </a:solidFill>
              </a:rPr>
              <a:t>章 类的分析与设计</a:t>
            </a:r>
            <a:endParaRPr lang="zh-CN" altLang="en-US" b="0" i="1">
              <a:solidFill>
                <a:schemeClr val="tx1"/>
              </a:solidFill>
            </a:endParaRPr>
          </a:p>
        </p:txBody>
      </p:sp>
      <p:sp>
        <p:nvSpPr>
          <p:cNvPr id="6149" name="Rectangle 3">
            <a:extLst>
              <a:ext uri="{FF2B5EF4-FFF2-40B4-BE49-F238E27FC236}">
                <a16:creationId xmlns:a16="http://schemas.microsoft.com/office/drawing/2014/main" id="{CAD45B4E-DB93-4F38-889D-F43A5C940CBB}"/>
              </a:ext>
            </a:extLst>
          </p:cNvPr>
          <p:cNvSpPr>
            <a:spLocks noGrp="1" noChangeArrowheads="1"/>
          </p:cNvSpPr>
          <p:nvPr>
            <p:ph type="body" idx="1"/>
          </p:nvPr>
        </p:nvSpPr>
        <p:spPr>
          <a:xfrm>
            <a:off x="393700" y="1600200"/>
            <a:ext cx="8281988" cy="4781550"/>
          </a:xfrm>
        </p:spPr>
        <p:txBody>
          <a:bodyPr/>
          <a:lstStyle/>
          <a:p>
            <a:pPr eaLnBrk="1" hangingPunct="1">
              <a:lnSpc>
                <a:spcPct val="130000"/>
              </a:lnSpc>
            </a:pPr>
            <a:r>
              <a:rPr lang="zh-CN" altLang="en-US" sz="2800" dirty="0"/>
              <a:t>对未来系统的功能进行总体上的概括并使用</a:t>
            </a:r>
            <a:r>
              <a:rPr lang="en-US" altLang="zh-CN" sz="2800" dirty="0"/>
              <a:t>UML</a:t>
            </a:r>
            <a:r>
              <a:rPr lang="zh-CN" altLang="en-US" sz="2800" dirty="0"/>
              <a:t>的类图进行表达。</a:t>
            </a:r>
            <a:endParaRPr lang="en-US" altLang="zh-CN" sz="2800" dirty="0"/>
          </a:p>
          <a:p>
            <a:pPr eaLnBrk="1" hangingPunct="1">
              <a:lnSpc>
                <a:spcPct val="130000"/>
              </a:lnSpc>
            </a:pPr>
            <a:r>
              <a:rPr lang="zh-CN" altLang="en-US" sz="2800" dirty="0"/>
              <a:t>在开始阶段粗略的对模型进行构建，后续再通过迭代逐级具体化，是一个逐步求精的设计过程。</a:t>
            </a:r>
            <a:endParaRPr lang="en-US" altLang="zh-CN" sz="2800" dirty="0"/>
          </a:p>
          <a:p>
            <a:pPr eaLnBrk="1" hangingPunct="1">
              <a:lnSpc>
                <a:spcPct val="130000"/>
              </a:lnSpc>
            </a:pPr>
            <a:r>
              <a:rPr lang="zh-CN" altLang="en-US" sz="2800" dirty="0"/>
              <a:t>初始类图要覆盖所有需求的功能，并通过优化尽量保持业务结构的稳定，然后通过修订和丰富细节逐渐过渡到详细设计，并最终转化为成功的物理实现。</a:t>
            </a: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标题 1">
            <a:extLst>
              <a:ext uri="{FF2B5EF4-FFF2-40B4-BE49-F238E27FC236}">
                <a16:creationId xmlns:a16="http://schemas.microsoft.com/office/drawing/2014/main" id="{EC33EE9A-DDA2-4DC4-A35C-ECA951C283DB}"/>
              </a:ext>
            </a:extLst>
          </p:cNvPr>
          <p:cNvSpPr>
            <a:spLocks noGrp="1" noChangeArrowheads="1"/>
          </p:cNvSpPr>
          <p:nvPr>
            <p:ph type="title"/>
          </p:nvPr>
        </p:nvSpPr>
        <p:spPr/>
        <p:txBody>
          <a:bodyPr/>
          <a:lstStyle/>
          <a:p>
            <a:r>
              <a:rPr lang="zh-CN" altLang="en-US"/>
              <a:t>控制类的识别</a:t>
            </a:r>
          </a:p>
        </p:txBody>
      </p:sp>
      <p:sp>
        <p:nvSpPr>
          <p:cNvPr id="28674" name="内容占位符 2">
            <a:extLst>
              <a:ext uri="{FF2B5EF4-FFF2-40B4-BE49-F238E27FC236}">
                <a16:creationId xmlns:a16="http://schemas.microsoft.com/office/drawing/2014/main" id="{4B42514C-114C-41A7-8F7F-E1AE950EF2A6}"/>
              </a:ext>
            </a:extLst>
          </p:cNvPr>
          <p:cNvSpPr>
            <a:spLocks noGrp="1" noChangeArrowheads="1"/>
          </p:cNvSpPr>
          <p:nvPr>
            <p:ph idx="1"/>
          </p:nvPr>
        </p:nvSpPr>
        <p:spPr/>
        <p:txBody>
          <a:bodyPr/>
          <a:lstStyle/>
          <a:p>
            <a:r>
              <a:rPr lang="zh-CN" altLang="en-US"/>
              <a:t>一般方法：先对所有的用例进行分析，对每个用例对应产生一个控制类，用来对该场景中需要的对象进行管理和协调。</a:t>
            </a:r>
            <a:endParaRPr lang="en-US" altLang="zh-CN"/>
          </a:p>
          <a:p>
            <a:r>
              <a:rPr lang="zh-CN" altLang="en-US"/>
              <a:t>控制类每次考虑一个任务，只向控制类添加与该任务相关的方法和方法需要的实例变量。</a:t>
            </a:r>
          </a:p>
          <a:p>
            <a:r>
              <a:rPr lang="zh-CN" altLang="en-US"/>
              <a:t>类与类之间尽可能保持较少的联系，这样可以降低接口的数量。</a:t>
            </a:r>
          </a:p>
        </p:txBody>
      </p:sp>
      <p:sp>
        <p:nvSpPr>
          <p:cNvPr id="28675" name="日期占位符 3">
            <a:extLst>
              <a:ext uri="{FF2B5EF4-FFF2-40B4-BE49-F238E27FC236}">
                <a16:creationId xmlns:a16="http://schemas.microsoft.com/office/drawing/2014/main" id="{C53BD1FF-81B7-43FA-8007-584407F8C34B}"/>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fld id="{95F7BE37-DC40-4273-A0CF-0BC9268022C0}" type="datetime1">
              <a:rPr kumimoji="0" lang="zh-CN" altLang="en-US" smtClean="0"/>
              <a:pPr/>
              <a:t>2019/11/5</a:t>
            </a:fld>
            <a:endParaRPr kumimoji="0" lang="en-US" altLang="zh-CN"/>
          </a:p>
        </p:txBody>
      </p:sp>
      <p:sp>
        <p:nvSpPr>
          <p:cNvPr id="28676" name="页脚占位符 4">
            <a:extLst>
              <a:ext uri="{FF2B5EF4-FFF2-40B4-BE49-F238E27FC236}">
                <a16:creationId xmlns:a16="http://schemas.microsoft.com/office/drawing/2014/main" id="{B2BCB63F-A2D8-46F8-9371-96665F4EC29F}"/>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r>
              <a:rPr kumimoji="0" lang="en-US" altLang="zh-CN">
                <a:latin typeface="Gulim" panose="020B0600000101010101" pitchFamily="34" charset="-127"/>
              </a:rPr>
              <a:t>大连理工大学软件学院</a:t>
            </a:r>
          </a:p>
        </p:txBody>
      </p:sp>
      <p:sp>
        <p:nvSpPr>
          <p:cNvPr id="28677" name="灯片编号占位符 5">
            <a:extLst>
              <a:ext uri="{FF2B5EF4-FFF2-40B4-BE49-F238E27FC236}">
                <a16:creationId xmlns:a16="http://schemas.microsoft.com/office/drawing/2014/main" id="{A9C73309-318C-4C93-858D-3B5EB2AA1624}"/>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087D0856-2DE7-41AB-89BC-91470FCF9D76}" type="slidenum">
              <a:rPr lang="zh-CN" altLang="en-US"/>
              <a:pPr/>
              <a:t>20</a:t>
            </a:fld>
            <a:endParaRPr lang="en-US" altLang="zh-CN">
              <a:ea typeface="宋体" panose="02010600030101010101" pitchFamily="2" charset="-122"/>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标题 1">
            <a:extLst>
              <a:ext uri="{FF2B5EF4-FFF2-40B4-BE49-F238E27FC236}">
                <a16:creationId xmlns:a16="http://schemas.microsoft.com/office/drawing/2014/main" id="{F357DEFF-0166-456D-B678-6FFD6EF26837}"/>
              </a:ext>
            </a:extLst>
          </p:cNvPr>
          <p:cNvSpPr>
            <a:spLocks noGrp="1" noChangeArrowheads="1"/>
          </p:cNvSpPr>
          <p:nvPr>
            <p:ph type="title"/>
          </p:nvPr>
        </p:nvSpPr>
        <p:spPr/>
        <p:txBody>
          <a:bodyPr/>
          <a:lstStyle/>
          <a:p>
            <a:r>
              <a:rPr lang="zh-CN" altLang="en-US"/>
              <a:t>进一步识别和补充类及方法</a:t>
            </a:r>
          </a:p>
        </p:txBody>
      </p:sp>
      <p:sp>
        <p:nvSpPr>
          <p:cNvPr id="29698" name="内容占位符 2">
            <a:extLst>
              <a:ext uri="{FF2B5EF4-FFF2-40B4-BE49-F238E27FC236}">
                <a16:creationId xmlns:a16="http://schemas.microsoft.com/office/drawing/2014/main" id="{0B8775E1-38D4-4E7A-AC87-503EEFFB43CA}"/>
              </a:ext>
            </a:extLst>
          </p:cNvPr>
          <p:cNvSpPr>
            <a:spLocks noGrp="1" noChangeArrowheads="1"/>
          </p:cNvSpPr>
          <p:nvPr>
            <p:ph idx="1"/>
          </p:nvPr>
        </p:nvSpPr>
        <p:spPr/>
        <p:txBody>
          <a:bodyPr/>
          <a:lstStyle/>
          <a:p>
            <a:pPr>
              <a:lnSpc>
                <a:spcPct val="120000"/>
              </a:lnSpc>
            </a:pPr>
            <a:r>
              <a:rPr lang="en-US" altLang="zh-CN" sz="2400" dirty="0"/>
              <a:t>R1.4 </a:t>
            </a:r>
            <a:r>
              <a:rPr lang="zh-CN" altLang="en-US" sz="2400" dirty="0"/>
              <a:t>子项目创建：选定项目后，系统需要提供给用户为所选项目创建子项目的功能。</a:t>
            </a:r>
          </a:p>
          <a:p>
            <a:pPr>
              <a:lnSpc>
                <a:spcPct val="120000"/>
              </a:lnSpc>
            </a:pPr>
            <a:r>
              <a:rPr lang="zh-CN" altLang="en-US" sz="2400" dirty="0">
                <a:solidFill>
                  <a:srgbClr val="0000CC"/>
                </a:solidFill>
              </a:rPr>
              <a:t>集合的常用操作</a:t>
            </a:r>
            <a:r>
              <a:rPr lang="en-US" altLang="zh-CN" sz="2400" dirty="0">
                <a:solidFill>
                  <a:srgbClr val="0000CC"/>
                </a:solidFill>
              </a:rPr>
              <a:t>add</a:t>
            </a:r>
            <a:r>
              <a:rPr lang="zh-CN" altLang="en-US" sz="2400" dirty="0">
                <a:solidFill>
                  <a:srgbClr val="0000CC"/>
                </a:solidFill>
              </a:rPr>
              <a:t>和</a:t>
            </a:r>
            <a:r>
              <a:rPr lang="en-US" altLang="zh-CN" sz="2400" dirty="0">
                <a:solidFill>
                  <a:srgbClr val="0000CC"/>
                </a:solidFill>
              </a:rPr>
              <a:t>delete</a:t>
            </a:r>
            <a:r>
              <a:rPr lang="zh-CN" altLang="en-US" sz="2400" dirty="0">
                <a:solidFill>
                  <a:srgbClr val="0000CC"/>
                </a:solidFill>
              </a:rPr>
              <a:t>方法对元素添加和删除。对于本需求，需要在项目类中加入一个函数</a:t>
            </a:r>
            <a:r>
              <a:rPr lang="en-US" altLang="zh-CN" sz="2400" dirty="0" err="1">
                <a:solidFill>
                  <a:srgbClr val="0000CC"/>
                </a:solidFill>
              </a:rPr>
              <a:t>addSubproject</a:t>
            </a:r>
            <a:r>
              <a:rPr lang="en-US" altLang="zh-CN" sz="2400" dirty="0">
                <a:solidFill>
                  <a:srgbClr val="0000CC"/>
                </a:solidFill>
              </a:rPr>
              <a:t>(Project): void</a:t>
            </a:r>
            <a:r>
              <a:rPr lang="zh-CN" altLang="en-US" sz="2400" dirty="0">
                <a:solidFill>
                  <a:srgbClr val="0000CC"/>
                </a:solidFill>
              </a:rPr>
              <a:t>，并约定如果返回值为空值表示创建子项目的过程没有成功完成。</a:t>
            </a:r>
          </a:p>
          <a:p>
            <a:pPr>
              <a:lnSpc>
                <a:spcPct val="120000"/>
              </a:lnSpc>
            </a:pPr>
            <a:r>
              <a:rPr lang="en-US" altLang="zh-CN" sz="2400" dirty="0"/>
              <a:t>R1.10 </a:t>
            </a:r>
            <a:r>
              <a:rPr lang="zh-CN" altLang="en-US" sz="2400" dirty="0"/>
              <a:t>对其他项目的依赖：选定项目后，系统必须提供给用户对该项目与其他(子)项目的依赖关系的编辑功能，说明它们之间的逻辑关系。</a:t>
            </a:r>
          </a:p>
          <a:p>
            <a:pPr>
              <a:lnSpc>
                <a:spcPct val="120000"/>
              </a:lnSpc>
            </a:pPr>
            <a:r>
              <a:rPr lang="zh-CN" altLang="en-US" sz="2400" dirty="0">
                <a:solidFill>
                  <a:srgbClr val="0000CC"/>
                </a:solidFill>
              </a:rPr>
              <a:t>项目类应具有方法</a:t>
            </a:r>
            <a:r>
              <a:rPr lang="en-US" altLang="zh-CN" sz="2400" dirty="0" err="1">
                <a:solidFill>
                  <a:srgbClr val="0000CC"/>
                </a:solidFill>
              </a:rPr>
              <a:t>addPredecessor</a:t>
            </a:r>
            <a:r>
              <a:rPr lang="en-US" altLang="zh-CN" sz="2400" dirty="0">
                <a:solidFill>
                  <a:srgbClr val="0000CC"/>
                </a:solidFill>
              </a:rPr>
              <a:t>(Project):void</a:t>
            </a:r>
            <a:r>
              <a:rPr lang="zh-CN" altLang="en-US" sz="2400" dirty="0">
                <a:solidFill>
                  <a:srgbClr val="0000CC"/>
                </a:solidFill>
              </a:rPr>
              <a:t>。</a:t>
            </a:r>
          </a:p>
          <a:p>
            <a:pPr>
              <a:lnSpc>
                <a:spcPct val="120000"/>
              </a:lnSpc>
            </a:pPr>
            <a:endParaRPr lang="zh-CN" altLang="en-US" sz="2400" dirty="0"/>
          </a:p>
        </p:txBody>
      </p:sp>
      <p:sp>
        <p:nvSpPr>
          <p:cNvPr id="29699" name="日期占位符 3">
            <a:extLst>
              <a:ext uri="{FF2B5EF4-FFF2-40B4-BE49-F238E27FC236}">
                <a16:creationId xmlns:a16="http://schemas.microsoft.com/office/drawing/2014/main" id="{618D2E52-7396-4CA3-B5FF-F55862F8895F}"/>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fld id="{3515D3BA-A7FB-46D3-BD93-E04ECEFDF7EA}" type="datetime1">
              <a:rPr kumimoji="0" lang="zh-CN" altLang="en-US" smtClean="0"/>
              <a:pPr/>
              <a:t>2019/11/5</a:t>
            </a:fld>
            <a:endParaRPr kumimoji="0" lang="en-US" altLang="zh-CN"/>
          </a:p>
        </p:txBody>
      </p:sp>
      <p:sp>
        <p:nvSpPr>
          <p:cNvPr id="29700" name="页脚占位符 4">
            <a:extLst>
              <a:ext uri="{FF2B5EF4-FFF2-40B4-BE49-F238E27FC236}">
                <a16:creationId xmlns:a16="http://schemas.microsoft.com/office/drawing/2014/main" id="{F9AB3914-92CC-4012-8B7C-5325F324A356}"/>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r>
              <a:rPr kumimoji="0" lang="en-US" altLang="zh-CN">
                <a:latin typeface="Gulim" panose="020B0600000101010101" pitchFamily="34" charset="-127"/>
              </a:rPr>
              <a:t>大连理工大学软件学院</a:t>
            </a:r>
          </a:p>
        </p:txBody>
      </p:sp>
      <p:sp>
        <p:nvSpPr>
          <p:cNvPr id="29701" name="灯片编号占位符 5">
            <a:extLst>
              <a:ext uri="{FF2B5EF4-FFF2-40B4-BE49-F238E27FC236}">
                <a16:creationId xmlns:a16="http://schemas.microsoft.com/office/drawing/2014/main" id="{FB9D988B-8DC6-4755-AA41-B3D37DE67B59}"/>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A6AA6B7A-0B4A-4361-8895-0BA18B213C0D}" type="slidenum">
              <a:rPr lang="zh-CN" altLang="en-US"/>
              <a:pPr/>
              <a:t>21</a:t>
            </a:fld>
            <a:endParaRPr lang="en-US" altLang="zh-CN">
              <a:ea typeface="宋体" panose="02010600030101010101" pitchFamily="2" charset="-122"/>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21" name="图片 61" descr="4">
            <a:extLst>
              <a:ext uri="{FF2B5EF4-FFF2-40B4-BE49-F238E27FC236}">
                <a16:creationId xmlns:a16="http://schemas.microsoft.com/office/drawing/2014/main" id="{A7860918-67ED-45A3-A480-F399B2E1516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1350" y="1158875"/>
            <a:ext cx="7862888" cy="473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0722" name="日期占位符 3">
            <a:extLst>
              <a:ext uri="{FF2B5EF4-FFF2-40B4-BE49-F238E27FC236}">
                <a16:creationId xmlns:a16="http://schemas.microsoft.com/office/drawing/2014/main" id="{D43D7A7D-CEB9-41CE-906B-3C615CC6D023}"/>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fld id="{A41D63E3-12CF-42A1-8016-69AEC5711896}" type="datetime1">
              <a:rPr kumimoji="0" lang="zh-CN" altLang="en-US" smtClean="0"/>
              <a:pPr/>
              <a:t>2019/11/5</a:t>
            </a:fld>
            <a:endParaRPr kumimoji="0" lang="en-US" altLang="zh-CN"/>
          </a:p>
        </p:txBody>
      </p:sp>
      <p:sp>
        <p:nvSpPr>
          <p:cNvPr id="30723" name="页脚占位符 4">
            <a:extLst>
              <a:ext uri="{FF2B5EF4-FFF2-40B4-BE49-F238E27FC236}">
                <a16:creationId xmlns:a16="http://schemas.microsoft.com/office/drawing/2014/main" id="{0FAC9AAE-3452-4289-ACF3-5B1323791ED1}"/>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r>
              <a:rPr kumimoji="0" lang="en-US" altLang="zh-CN">
                <a:latin typeface="Gulim" panose="020B0600000101010101" pitchFamily="34" charset="-127"/>
              </a:rPr>
              <a:t>大连理工大学软件学院</a:t>
            </a:r>
          </a:p>
        </p:txBody>
      </p:sp>
      <p:sp>
        <p:nvSpPr>
          <p:cNvPr id="30724" name="灯片编号占位符 5">
            <a:extLst>
              <a:ext uri="{FF2B5EF4-FFF2-40B4-BE49-F238E27FC236}">
                <a16:creationId xmlns:a16="http://schemas.microsoft.com/office/drawing/2014/main" id="{F9B7B046-B4D5-4B46-B804-DAE80345C758}"/>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EF72B600-2F87-4896-896F-5D3C6D20CC61}" type="slidenum">
              <a:rPr lang="zh-CN" altLang="en-US"/>
              <a:pPr/>
              <a:t>22</a:t>
            </a:fld>
            <a:endParaRPr lang="en-US" altLang="zh-CN">
              <a:ea typeface="宋体" panose="02010600030101010101" pitchFamily="2" charset="-122"/>
            </a:endParaRPr>
          </a:p>
        </p:txBody>
      </p:sp>
      <p:sp>
        <p:nvSpPr>
          <p:cNvPr id="30725" name="矩形 7">
            <a:extLst>
              <a:ext uri="{FF2B5EF4-FFF2-40B4-BE49-F238E27FC236}">
                <a16:creationId xmlns:a16="http://schemas.microsoft.com/office/drawing/2014/main" id="{3B358ECC-4168-42C6-BF03-63E4913ADC23}"/>
              </a:ext>
            </a:extLst>
          </p:cNvPr>
          <p:cNvSpPr>
            <a:spLocks noChangeArrowheads="1"/>
          </p:cNvSpPr>
          <p:nvPr/>
        </p:nvSpPr>
        <p:spPr bwMode="auto">
          <a:xfrm>
            <a:off x="5741988" y="5473700"/>
            <a:ext cx="2349500"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a:t>迭代后的类图</a:t>
            </a:r>
          </a:p>
        </p:txBody>
      </p:sp>
      <mc:AlternateContent xmlns:mc="http://schemas.openxmlformats.org/markup-compatibility/2006">
        <mc:Choice xmlns:p14="http://schemas.microsoft.com/office/powerpoint/2010/main" Requires="p14">
          <p:contentPart p14:bwMode="auto" r:id="rId3">
            <p14:nvContentPartPr>
              <p14:cNvPr id="3" name="墨迹 2">
                <a:extLst>
                  <a:ext uri="{FF2B5EF4-FFF2-40B4-BE49-F238E27FC236}">
                    <a16:creationId xmlns:a16="http://schemas.microsoft.com/office/drawing/2014/main" id="{D3D50F32-9CD3-4199-B85D-F9874C97506E}"/>
                  </a:ext>
                </a:extLst>
              </p14:cNvPr>
              <p14:cNvContentPartPr/>
              <p14:nvPr/>
            </p14:nvContentPartPr>
            <p14:xfrm>
              <a:off x="2205360" y="4805640"/>
              <a:ext cx="1293840" cy="458640"/>
            </p14:xfrm>
          </p:contentPart>
        </mc:Choice>
        <mc:Fallback>
          <p:pic>
            <p:nvPicPr>
              <p:cNvPr id="3" name="墨迹 2">
                <a:extLst>
                  <a:ext uri="{FF2B5EF4-FFF2-40B4-BE49-F238E27FC236}">
                    <a16:creationId xmlns:a16="http://schemas.microsoft.com/office/drawing/2014/main" id="{D3D50F32-9CD3-4199-B85D-F9874C97506E}"/>
                  </a:ext>
                </a:extLst>
              </p:cNvPr>
              <p:cNvPicPr/>
              <p:nvPr/>
            </p:nvPicPr>
            <p:blipFill>
              <a:blip r:embed="rId4"/>
              <a:stretch>
                <a:fillRect/>
              </a:stretch>
            </p:blipFill>
            <p:spPr>
              <a:xfrm>
                <a:off x="2196000" y="4796280"/>
                <a:ext cx="1312560" cy="477360"/>
              </a:xfrm>
              <a:prstGeom prst="rect">
                <a:avLst/>
              </a:prstGeom>
            </p:spPr>
          </p:pic>
        </mc:Fallback>
      </mc:AlternateContent>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标题 4">
            <a:extLst>
              <a:ext uri="{FF2B5EF4-FFF2-40B4-BE49-F238E27FC236}">
                <a16:creationId xmlns:a16="http://schemas.microsoft.com/office/drawing/2014/main" id="{81D6282E-5DE6-4E61-9B95-06EA4439732B}"/>
              </a:ext>
            </a:extLst>
          </p:cNvPr>
          <p:cNvSpPr>
            <a:spLocks noGrp="1" noChangeArrowheads="1"/>
          </p:cNvSpPr>
          <p:nvPr>
            <p:ph type="title"/>
          </p:nvPr>
        </p:nvSpPr>
        <p:spPr/>
        <p:txBody>
          <a:bodyPr/>
          <a:lstStyle/>
          <a:p>
            <a:r>
              <a:rPr lang="zh-CN" altLang="en-US"/>
              <a:t>类图的不同表示方式</a:t>
            </a:r>
          </a:p>
        </p:txBody>
      </p:sp>
      <p:sp>
        <p:nvSpPr>
          <p:cNvPr id="31746" name="日期占位符 1">
            <a:extLst>
              <a:ext uri="{FF2B5EF4-FFF2-40B4-BE49-F238E27FC236}">
                <a16:creationId xmlns:a16="http://schemas.microsoft.com/office/drawing/2014/main" id="{5050139B-A574-4795-A08F-9DC52E8AB775}"/>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fld id="{2767F44C-8677-425A-BAFD-F731F5D9CF28}" type="datetime1">
              <a:rPr kumimoji="0" lang="zh-CN" altLang="en-US" smtClean="0"/>
              <a:pPr/>
              <a:t>2019/11/5</a:t>
            </a:fld>
            <a:endParaRPr kumimoji="0" lang="en-US" altLang="zh-CN"/>
          </a:p>
        </p:txBody>
      </p:sp>
      <p:sp>
        <p:nvSpPr>
          <p:cNvPr id="31747" name="页脚占位符 2">
            <a:extLst>
              <a:ext uri="{FF2B5EF4-FFF2-40B4-BE49-F238E27FC236}">
                <a16:creationId xmlns:a16="http://schemas.microsoft.com/office/drawing/2014/main" id="{BE987E25-6BD8-485D-83F0-32957AB87452}"/>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r>
              <a:rPr kumimoji="0" lang="en-US" altLang="zh-CN">
                <a:latin typeface="Gulim" panose="020B0600000101010101" pitchFamily="34" charset="-127"/>
              </a:rPr>
              <a:t>大连理工大学软件学院</a:t>
            </a:r>
          </a:p>
        </p:txBody>
      </p:sp>
      <p:sp>
        <p:nvSpPr>
          <p:cNvPr id="31748" name="灯片编号占位符 3">
            <a:extLst>
              <a:ext uri="{FF2B5EF4-FFF2-40B4-BE49-F238E27FC236}">
                <a16:creationId xmlns:a16="http://schemas.microsoft.com/office/drawing/2014/main" id="{5C548D16-75DC-4985-ACAF-DA5F04001020}"/>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007A0F0C-3C21-4C01-97C4-159A277A1C15}" type="slidenum">
              <a:rPr lang="zh-CN" altLang="en-US"/>
              <a:pPr/>
              <a:t>23</a:t>
            </a:fld>
            <a:endParaRPr lang="en-US" altLang="zh-CN">
              <a:ea typeface="宋体" panose="02010600030101010101" pitchFamily="2" charset="-122"/>
            </a:endParaRPr>
          </a:p>
        </p:txBody>
      </p:sp>
      <p:pic>
        <p:nvPicPr>
          <p:cNvPr id="31749" name="图片 5">
            <a:extLst>
              <a:ext uri="{FF2B5EF4-FFF2-40B4-BE49-F238E27FC236}">
                <a16:creationId xmlns:a16="http://schemas.microsoft.com/office/drawing/2014/main" id="{5EFF19DA-0109-4999-A993-4A5619C23302}"/>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00113" y="1844675"/>
            <a:ext cx="7416800" cy="4032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793" name="图片 63" descr="4">
            <a:extLst>
              <a:ext uri="{FF2B5EF4-FFF2-40B4-BE49-F238E27FC236}">
                <a16:creationId xmlns:a16="http://schemas.microsoft.com/office/drawing/2014/main" id="{84374C8C-07CE-422C-8FDA-E4F1220FF46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750" y="990600"/>
            <a:ext cx="8561388" cy="4794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4" name="日期占位符 3">
            <a:extLst>
              <a:ext uri="{FF2B5EF4-FFF2-40B4-BE49-F238E27FC236}">
                <a16:creationId xmlns:a16="http://schemas.microsoft.com/office/drawing/2014/main" id="{30E14969-E642-4000-888A-5117BDEC4F32}"/>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fld id="{F597B116-DCC8-42D8-BB91-EBA250325CEB}" type="datetime1">
              <a:rPr kumimoji="0" lang="zh-CN" altLang="en-US" smtClean="0"/>
              <a:pPr/>
              <a:t>2019/11/5</a:t>
            </a:fld>
            <a:endParaRPr kumimoji="0" lang="en-US" altLang="zh-CN"/>
          </a:p>
        </p:txBody>
      </p:sp>
      <p:sp>
        <p:nvSpPr>
          <p:cNvPr id="33795" name="页脚占位符 4">
            <a:extLst>
              <a:ext uri="{FF2B5EF4-FFF2-40B4-BE49-F238E27FC236}">
                <a16:creationId xmlns:a16="http://schemas.microsoft.com/office/drawing/2014/main" id="{71C0CD5F-E6E0-4FB0-9CE6-534422BA3CFA}"/>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r>
              <a:rPr kumimoji="0" lang="en-US" altLang="zh-CN">
                <a:latin typeface="Gulim" panose="020B0600000101010101" pitchFamily="34" charset="-127"/>
              </a:rPr>
              <a:t>大连理工大学软件学院</a:t>
            </a:r>
          </a:p>
        </p:txBody>
      </p:sp>
      <p:sp>
        <p:nvSpPr>
          <p:cNvPr id="33796" name="灯片编号占位符 5">
            <a:extLst>
              <a:ext uri="{FF2B5EF4-FFF2-40B4-BE49-F238E27FC236}">
                <a16:creationId xmlns:a16="http://schemas.microsoft.com/office/drawing/2014/main" id="{51756D02-1D2B-4EC8-B9F0-9CB27647A7A0}"/>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6CD8F2CB-3447-4AD9-952B-3D0E52D56F27}" type="slidenum">
              <a:rPr lang="zh-CN" altLang="en-US"/>
              <a:pPr/>
              <a:t>24</a:t>
            </a:fld>
            <a:endParaRPr lang="en-US" altLang="zh-CN">
              <a:ea typeface="宋体" panose="02010600030101010101" pitchFamily="2" charset="-122"/>
            </a:endParaRPr>
          </a:p>
        </p:txBody>
      </p:sp>
      <p:sp>
        <p:nvSpPr>
          <p:cNvPr id="33797" name="矩形 7">
            <a:extLst>
              <a:ext uri="{FF2B5EF4-FFF2-40B4-BE49-F238E27FC236}">
                <a16:creationId xmlns:a16="http://schemas.microsoft.com/office/drawing/2014/main" id="{A2F0F2B5-6E93-4D01-A5BC-8FC6264BCEA0}"/>
              </a:ext>
            </a:extLst>
          </p:cNvPr>
          <p:cNvSpPr>
            <a:spLocks noChangeArrowheads="1"/>
          </p:cNvSpPr>
          <p:nvPr/>
        </p:nvSpPr>
        <p:spPr bwMode="auto">
          <a:xfrm>
            <a:off x="6588125" y="692150"/>
            <a:ext cx="1512888"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000" dirty="0"/>
              <a:t>利用抽象类隔离变化</a:t>
            </a:r>
          </a:p>
        </p:txBody>
      </p:sp>
      <p:sp>
        <p:nvSpPr>
          <p:cNvPr id="33798" name="矩形 8">
            <a:extLst>
              <a:ext uri="{FF2B5EF4-FFF2-40B4-BE49-F238E27FC236}">
                <a16:creationId xmlns:a16="http://schemas.microsoft.com/office/drawing/2014/main" id="{09FED554-7717-4825-94BD-5289578ECD7B}"/>
              </a:ext>
            </a:extLst>
          </p:cNvPr>
          <p:cNvSpPr>
            <a:spLocks noChangeArrowheads="1"/>
          </p:cNvSpPr>
          <p:nvPr/>
        </p:nvSpPr>
        <p:spPr bwMode="auto">
          <a:xfrm>
            <a:off x="6935788" y="1976438"/>
            <a:ext cx="1130300" cy="101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2000"/>
              <a:t>利用泛化进行重用</a:t>
            </a:r>
          </a:p>
        </p:txBody>
      </p:sp>
      <p:sp>
        <p:nvSpPr>
          <p:cNvPr id="33799" name="矩形 9">
            <a:extLst>
              <a:ext uri="{FF2B5EF4-FFF2-40B4-BE49-F238E27FC236}">
                <a16:creationId xmlns:a16="http://schemas.microsoft.com/office/drawing/2014/main" id="{CE64BF3D-DCAC-4159-940B-281B4FAB2DC0}"/>
              </a:ext>
            </a:extLst>
          </p:cNvPr>
          <p:cNvSpPr>
            <a:spLocks noChangeArrowheads="1"/>
          </p:cNvSpPr>
          <p:nvPr/>
        </p:nvSpPr>
        <p:spPr bwMode="auto">
          <a:xfrm>
            <a:off x="144463" y="420688"/>
            <a:ext cx="5003800"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sz="2800" b="1">
                <a:solidFill>
                  <a:srgbClr val="660066"/>
                </a:solidFill>
                <a:latin typeface="Tahoma" panose="020B0604030504040204" pitchFamily="34" charset="0"/>
                <a:ea typeface="宋体" panose="02010600030101010101" pitchFamily="2" charset="-122"/>
              </a:defRPr>
            </a:lvl1pPr>
            <a:lvl2pPr>
              <a:defRPr sz="2800" b="1">
                <a:solidFill>
                  <a:srgbClr val="660066"/>
                </a:solidFill>
                <a:latin typeface="Tahoma" panose="020B0604030504040204" pitchFamily="34" charset="0"/>
                <a:ea typeface="宋体" panose="02010600030101010101" pitchFamily="2" charset="-122"/>
              </a:defRPr>
            </a:lvl2pPr>
            <a:lvl3pPr>
              <a:defRPr sz="2800" b="1">
                <a:solidFill>
                  <a:srgbClr val="660066"/>
                </a:solidFill>
                <a:latin typeface="Tahoma" panose="020B0604030504040204" pitchFamily="34" charset="0"/>
                <a:ea typeface="宋体" panose="02010600030101010101" pitchFamily="2" charset="-122"/>
              </a:defRPr>
            </a:lvl3pPr>
            <a:lvl4pPr>
              <a:defRPr sz="2800" b="1">
                <a:solidFill>
                  <a:srgbClr val="660066"/>
                </a:solidFill>
                <a:latin typeface="Tahoma" panose="020B0604030504040204" pitchFamily="34" charset="0"/>
                <a:ea typeface="宋体" panose="02010600030101010101" pitchFamily="2" charset="-122"/>
              </a:defRPr>
            </a:lvl4pPr>
            <a:lvl5pPr>
              <a:defRPr sz="2800" b="1">
                <a:solidFill>
                  <a:srgbClr val="660066"/>
                </a:solidFill>
                <a:latin typeface="Tahoma" panose="020B0604030504040204" pitchFamily="34" charset="0"/>
                <a:ea typeface="宋体" panose="02010600030101010101" pitchFamily="2" charset="-122"/>
              </a:defRPr>
            </a:lvl5pPr>
            <a:lvl6pPr fontAlgn="base">
              <a:spcBef>
                <a:spcPct val="0"/>
              </a:spcBef>
              <a:spcAft>
                <a:spcPct val="0"/>
              </a:spcAft>
              <a:defRPr sz="2800" b="1">
                <a:solidFill>
                  <a:srgbClr val="660066"/>
                </a:solidFill>
                <a:latin typeface="Tahoma" panose="020B0604030504040204" pitchFamily="34" charset="0"/>
                <a:ea typeface="宋体" panose="02010600030101010101" pitchFamily="2" charset="-122"/>
              </a:defRPr>
            </a:lvl6pPr>
            <a:lvl7pPr fontAlgn="base">
              <a:spcBef>
                <a:spcPct val="0"/>
              </a:spcBef>
              <a:spcAft>
                <a:spcPct val="0"/>
              </a:spcAft>
              <a:defRPr sz="2800" b="1">
                <a:solidFill>
                  <a:srgbClr val="660066"/>
                </a:solidFill>
                <a:latin typeface="Tahoma" panose="020B0604030504040204" pitchFamily="34" charset="0"/>
                <a:ea typeface="宋体" panose="02010600030101010101" pitchFamily="2" charset="-122"/>
              </a:defRPr>
            </a:lvl7pPr>
            <a:lvl8pPr fontAlgn="base">
              <a:spcBef>
                <a:spcPct val="0"/>
              </a:spcBef>
              <a:spcAft>
                <a:spcPct val="0"/>
              </a:spcAft>
              <a:defRPr sz="2800" b="1">
                <a:solidFill>
                  <a:srgbClr val="660066"/>
                </a:solidFill>
                <a:latin typeface="Tahoma" panose="020B0604030504040204" pitchFamily="34" charset="0"/>
                <a:ea typeface="宋体" panose="02010600030101010101" pitchFamily="2" charset="-122"/>
              </a:defRPr>
            </a:lvl8pPr>
            <a:lvl9pPr fontAlgn="base">
              <a:spcBef>
                <a:spcPct val="0"/>
              </a:spcBef>
              <a:spcAft>
                <a:spcPct val="0"/>
              </a:spcAft>
              <a:defRPr sz="2800" b="1">
                <a:solidFill>
                  <a:srgbClr val="660066"/>
                </a:solidFill>
                <a:latin typeface="Tahoma" panose="020B0604030504040204" pitchFamily="34" charset="0"/>
                <a:ea typeface="宋体" panose="02010600030101010101" pitchFamily="2" charset="-122"/>
              </a:defRPr>
            </a:lvl9pPr>
          </a:lstStyle>
          <a:p>
            <a:pPr>
              <a:buFont typeface="Arial" panose="020B0604020202020204" pitchFamily="34" charset="0"/>
              <a:buChar char="•"/>
            </a:pPr>
            <a:r>
              <a:rPr lang="zh-CN" altLang="en-US" sz="2000" dirty="0"/>
              <a:t>优化可以提高模型的易理解性</a:t>
            </a:r>
          </a:p>
          <a:p>
            <a:pPr>
              <a:buFont typeface="Arial" panose="020B0604020202020204" pitchFamily="34" charset="0"/>
              <a:buChar char="•"/>
            </a:pPr>
            <a:r>
              <a:rPr lang="zh-CN" altLang="en-US" sz="2000" dirty="0"/>
              <a:t>没有方法和实例变量的类将会被删除掉</a:t>
            </a:r>
          </a:p>
          <a:p>
            <a:pPr>
              <a:buFont typeface="Arial" panose="020B0604020202020204" pitchFamily="34" charset="0"/>
              <a:buChar char="•"/>
            </a:pPr>
            <a:r>
              <a:rPr lang="zh-CN" altLang="en-US" sz="2000" dirty="0"/>
              <a:t>复杂功能的拆分</a:t>
            </a:r>
          </a:p>
        </p:txBody>
      </p:sp>
      <p:sp>
        <p:nvSpPr>
          <p:cNvPr id="33800" name="矩形 10">
            <a:extLst>
              <a:ext uri="{FF2B5EF4-FFF2-40B4-BE49-F238E27FC236}">
                <a16:creationId xmlns:a16="http://schemas.microsoft.com/office/drawing/2014/main" id="{4586D486-D7A6-4CF2-A770-6C35A54F3A4D}"/>
              </a:ext>
            </a:extLst>
          </p:cNvPr>
          <p:cNvSpPr>
            <a:spLocks noChangeArrowheads="1"/>
          </p:cNvSpPr>
          <p:nvPr/>
        </p:nvSpPr>
        <p:spPr bwMode="auto">
          <a:xfrm>
            <a:off x="6588125" y="5983288"/>
            <a:ext cx="16271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zh-CN" altLang="en-US">
                <a:solidFill>
                  <a:schemeClr val="tx1"/>
                </a:solidFill>
              </a:rPr>
              <a:t>设计优化</a:t>
            </a:r>
          </a:p>
        </p:txBody>
      </p:sp>
      <mc:AlternateContent xmlns:mc="http://schemas.openxmlformats.org/markup-compatibility/2006">
        <mc:Choice xmlns:p14="http://schemas.microsoft.com/office/powerpoint/2010/main" Requires="p14">
          <p:contentPart p14:bwMode="auto" r:id="rId3">
            <p14:nvContentPartPr>
              <p14:cNvPr id="2" name="墨迹 1">
                <a:extLst>
                  <a:ext uri="{FF2B5EF4-FFF2-40B4-BE49-F238E27FC236}">
                    <a16:creationId xmlns:a16="http://schemas.microsoft.com/office/drawing/2014/main" id="{FFDFA155-69B9-4765-BDCA-DCA67066D1ED}"/>
                  </a:ext>
                </a:extLst>
              </p14:cNvPr>
              <p14:cNvContentPartPr/>
              <p14:nvPr/>
            </p14:nvContentPartPr>
            <p14:xfrm>
              <a:off x="5381640" y="314280"/>
              <a:ext cx="752040" cy="769680"/>
            </p14:xfrm>
          </p:contentPart>
        </mc:Choice>
        <mc:Fallback>
          <p:pic>
            <p:nvPicPr>
              <p:cNvPr id="2" name="墨迹 1">
                <a:extLst>
                  <a:ext uri="{FF2B5EF4-FFF2-40B4-BE49-F238E27FC236}">
                    <a16:creationId xmlns:a16="http://schemas.microsoft.com/office/drawing/2014/main" id="{FFDFA155-69B9-4765-BDCA-DCA67066D1ED}"/>
                  </a:ext>
                </a:extLst>
              </p:cNvPr>
              <p:cNvPicPr/>
              <p:nvPr/>
            </p:nvPicPr>
            <p:blipFill>
              <a:blip r:embed="rId4"/>
              <a:stretch>
                <a:fillRect/>
              </a:stretch>
            </p:blipFill>
            <p:spPr>
              <a:xfrm>
                <a:off x="5372280" y="304920"/>
                <a:ext cx="770760" cy="788400"/>
              </a:xfrm>
              <a:prstGeom prst="rect">
                <a:avLst/>
              </a:prstGeom>
            </p:spPr>
          </p:pic>
        </mc:Fallback>
      </mc:AlternateContent>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7" name="标题 4">
            <a:extLst>
              <a:ext uri="{FF2B5EF4-FFF2-40B4-BE49-F238E27FC236}">
                <a16:creationId xmlns:a16="http://schemas.microsoft.com/office/drawing/2014/main" id="{6FCFAA8D-BEA4-48B8-8052-95713A39536E}"/>
              </a:ext>
            </a:extLst>
          </p:cNvPr>
          <p:cNvSpPr>
            <a:spLocks noGrp="1" noChangeArrowheads="1"/>
          </p:cNvSpPr>
          <p:nvPr>
            <p:ph type="title"/>
          </p:nvPr>
        </p:nvSpPr>
        <p:spPr/>
        <p:txBody>
          <a:bodyPr/>
          <a:lstStyle/>
          <a:p>
            <a:r>
              <a:rPr lang="zh-CN" altLang="en-US"/>
              <a:t>枚举类</a:t>
            </a:r>
          </a:p>
        </p:txBody>
      </p:sp>
      <p:sp>
        <p:nvSpPr>
          <p:cNvPr id="34818" name="内容占位符 6">
            <a:extLst>
              <a:ext uri="{FF2B5EF4-FFF2-40B4-BE49-F238E27FC236}">
                <a16:creationId xmlns:a16="http://schemas.microsoft.com/office/drawing/2014/main" id="{83F93942-FFFA-4389-AB87-EEE500165B26}"/>
              </a:ext>
            </a:extLst>
          </p:cNvPr>
          <p:cNvSpPr>
            <a:spLocks noGrp="1" noChangeArrowheads="1"/>
          </p:cNvSpPr>
          <p:nvPr>
            <p:ph idx="1"/>
          </p:nvPr>
        </p:nvSpPr>
        <p:spPr>
          <a:xfrm>
            <a:off x="3159125" y="1600200"/>
            <a:ext cx="5527675" cy="4781550"/>
          </a:xfrm>
        </p:spPr>
        <p:txBody>
          <a:bodyPr/>
          <a:lstStyle/>
          <a:p>
            <a:r>
              <a:rPr lang="zh-CN" altLang="en-US" sz="2800"/>
              <a:t>如果一个变量的取值是某个有限集合中的数据，如“红色”、“黄色”，“绿色”等，应该使用一种叫做枚举的类型而不是直接使用</a:t>
            </a:r>
            <a:r>
              <a:rPr lang="en-US" altLang="zh-CN" sz="2800"/>
              <a:t>String</a:t>
            </a:r>
            <a:r>
              <a:rPr lang="zh-CN" altLang="en-US" sz="2800"/>
              <a:t>类型。</a:t>
            </a:r>
            <a:endParaRPr lang="en-US" altLang="zh-CN" sz="2800"/>
          </a:p>
          <a:p>
            <a:r>
              <a:rPr lang="zh-CN" altLang="en-US" sz="2800"/>
              <a:t>如图中所示的枚举类，其具有一个构造型</a:t>
            </a:r>
            <a:r>
              <a:rPr lang="en-US" altLang="zh-CN" sz="2800"/>
              <a:t>&lt;&lt;enumeration&gt;&gt;</a:t>
            </a:r>
            <a:r>
              <a:rPr lang="zh-CN" altLang="en-US" sz="2800"/>
              <a:t>描述，在它的实例变量部分例举的数据为该类型可能的取值。</a:t>
            </a:r>
          </a:p>
        </p:txBody>
      </p:sp>
      <p:sp>
        <p:nvSpPr>
          <p:cNvPr id="34819" name="日期占位符 1">
            <a:extLst>
              <a:ext uri="{FF2B5EF4-FFF2-40B4-BE49-F238E27FC236}">
                <a16:creationId xmlns:a16="http://schemas.microsoft.com/office/drawing/2014/main" id="{9E621F5F-641A-4F34-A63A-311F14057301}"/>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fld id="{0BFD702A-8D24-4D11-8B1E-59E5927FB358}" type="datetime1">
              <a:rPr kumimoji="0" lang="zh-CN" altLang="en-US" smtClean="0"/>
              <a:pPr/>
              <a:t>2019/11/5</a:t>
            </a:fld>
            <a:endParaRPr kumimoji="0" lang="en-US" altLang="zh-CN"/>
          </a:p>
        </p:txBody>
      </p:sp>
      <p:sp>
        <p:nvSpPr>
          <p:cNvPr id="34820" name="页脚占位符 2">
            <a:extLst>
              <a:ext uri="{FF2B5EF4-FFF2-40B4-BE49-F238E27FC236}">
                <a16:creationId xmlns:a16="http://schemas.microsoft.com/office/drawing/2014/main" id="{C41B6FCA-F3FB-4A91-954F-9C2D7AD88DFD}"/>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r>
              <a:rPr kumimoji="0" lang="en-US" altLang="zh-CN">
                <a:latin typeface="Gulim" panose="020B0600000101010101" pitchFamily="34" charset="-127"/>
              </a:rPr>
              <a:t>大连理工大学软件学院</a:t>
            </a:r>
          </a:p>
        </p:txBody>
      </p:sp>
      <p:sp>
        <p:nvSpPr>
          <p:cNvPr id="34821" name="灯片编号占位符 3">
            <a:extLst>
              <a:ext uri="{FF2B5EF4-FFF2-40B4-BE49-F238E27FC236}">
                <a16:creationId xmlns:a16="http://schemas.microsoft.com/office/drawing/2014/main" id="{4ED5333C-03A1-4D4C-AD18-5C4545F2585E}"/>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B40A7571-2CF6-4182-B0A2-FF7041B4BA03}" type="slidenum">
              <a:rPr lang="zh-CN" altLang="en-US"/>
              <a:pPr/>
              <a:t>25</a:t>
            </a:fld>
            <a:endParaRPr lang="en-US" altLang="zh-CN">
              <a:ea typeface="宋体" panose="02010600030101010101" pitchFamily="2" charset="-122"/>
            </a:endParaRPr>
          </a:p>
        </p:txBody>
      </p:sp>
      <p:pic>
        <p:nvPicPr>
          <p:cNvPr id="34822" name="图片 64" descr="4">
            <a:extLst>
              <a:ext uri="{FF2B5EF4-FFF2-40B4-BE49-F238E27FC236}">
                <a16:creationId xmlns:a16="http://schemas.microsoft.com/office/drawing/2014/main" id="{B7010ABE-F292-44D5-8329-3EBBEEF06BA5}"/>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0550" y="1787525"/>
            <a:ext cx="1936750" cy="1830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1" name="标题 1">
            <a:extLst>
              <a:ext uri="{FF2B5EF4-FFF2-40B4-BE49-F238E27FC236}">
                <a16:creationId xmlns:a16="http://schemas.microsoft.com/office/drawing/2014/main" id="{1A36FCAD-4087-4CC1-BA44-B7B6A1571E74}"/>
              </a:ext>
            </a:extLst>
          </p:cNvPr>
          <p:cNvSpPr>
            <a:spLocks noGrp="1" noChangeArrowheads="1"/>
          </p:cNvSpPr>
          <p:nvPr>
            <p:ph type="title"/>
          </p:nvPr>
        </p:nvSpPr>
        <p:spPr/>
        <p:txBody>
          <a:bodyPr/>
          <a:lstStyle/>
          <a:p>
            <a:r>
              <a:rPr lang="zh-CN" altLang="en-US"/>
              <a:t>补充和确认</a:t>
            </a:r>
          </a:p>
        </p:txBody>
      </p:sp>
      <p:sp>
        <p:nvSpPr>
          <p:cNvPr id="35842" name="内容占位符 2">
            <a:extLst>
              <a:ext uri="{FF2B5EF4-FFF2-40B4-BE49-F238E27FC236}">
                <a16:creationId xmlns:a16="http://schemas.microsoft.com/office/drawing/2014/main" id="{0ED3BF7D-9165-4ACE-A165-E089A2A81E9D}"/>
              </a:ext>
            </a:extLst>
          </p:cNvPr>
          <p:cNvSpPr>
            <a:spLocks noGrp="1" noChangeArrowheads="1"/>
          </p:cNvSpPr>
          <p:nvPr>
            <p:ph idx="1"/>
          </p:nvPr>
        </p:nvSpPr>
        <p:spPr/>
        <p:txBody>
          <a:bodyPr/>
          <a:lstStyle/>
          <a:p>
            <a:r>
              <a:rPr lang="zh-CN" altLang="en-US" sz="2600" dirty="0"/>
              <a:t>当初始版本的分析类图完整的构建出来后，需要确认是否需求中的所有信息在模型中都得到了体现而没有遗漏。</a:t>
            </a:r>
            <a:endParaRPr lang="en-US" altLang="zh-CN" sz="2600" dirty="0"/>
          </a:p>
          <a:p>
            <a:r>
              <a:rPr lang="zh-CN" altLang="en-US" sz="2600" dirty="0"/>
              <a:t>可使用</a:t>
            </a:r>
            <a:r>
              <a:rPr lang="en-US" altLang="zh-CN" sz="2600" dirty="0"/>
              <a:t>UML</a:t>
            </a:r>
            <a:r>
              <a:rPr lang="zh-CN" altLang="en-US" sz="2600" dirty="0"/>
              <a:t>中的顺序图对需求场景中涉及到的不同对象之间的交互过程进行建模。</a:t>
            </a:r>
          </a:p>
          <a:p>
            <a:r>
              <a:rPr lang="zh-CN" altLang="en-US" sz="2600" dirty="0"/>
              <a:t>类图在</a:t>
            </a:r>
            <a:r>
              <a:rPr lang="en-US" altLang="zh-CN" sz="2600" dirty="0"/>
              <a:t>UML</a:t>
            </a:r>
            <a:r>
              <a:rPr lang="zh-CN" altLang="en-US" sz="2600" dirty="0"/>
              <a:t>中是一种静态图，因为描述了系统的功能侧面，而基于类图的顺序图可以用来设计对象之间的动态交互过程，描述对象之间的过程调用顺序和关系。</a:t>
            </a:r>
            <a:endParaRPr lang="en-US" altLang="zh-CN" sz="2600" dirty="0"/>
          </a:p>
          <a:p>
            <a:r>
              <a:rPr lang="zh-CN" altLang="en-US" sz="2600" dirty="0"/>
              <a:t>通过顺序图可以用来检验类图中说明的功能是否能够实现活动图中描述的功能需求。</a:t>
            </a:r>
          </a:p>
          <a:p>
            <a:endParaRPr lang="zh-CN" altLang="en-US" sz="2600" dirty="0"/>
          </a:p>
        </p:txBody>
      </p:sp>
      <p:sp>
        <p:nvSpPr>
          <p:cNvPr id="35843" name="日期占位符 3">
            <a:extLst>
              <a:ext uri="{FF2B5EF4-FFF2-40B4-BE49-F238E27FC236}">
                <a16:creationId xmlns:a16="http://schemas.microsoft.com/office/drawing/2014/main" id="{CAD6AD2E-A945-42A1-BA0C-D05BF9E774FD}"/>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fld id="{7A516672-BFC3-47B5-9C65-773648B95730}" type="datetime1">
              <a:rPr kumimoji="0" lang="zh-CN" altLang="en-US" smtClean="0"/>
              <a:pPr/>
              <a:t>2019/11/5</a:t>
            </a:fld>
            <a:endParaRPr kumimoji="0" lang="en-US" altLang="zh-CN"/>
          </a:p>
        </p:txBody>
      </p:sp>
      <p:sp>
        <p:nvSpPr>
          <p:cNvPr id="35844" name="页脚占位符 4">
            <a:extLst>
              <a:ext uri="{FF2B5EF4-FFF2-40B4-BE49-F238E27FC236}">
                <a16:creationId xmlns:a16="http://schemas.microsoft.com/office/drawing/2014/main" id="{CF8ACC6E-C1DF-4169-8E55-21DDB3FE643B}"/>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r>
              <a:rPr kumimoji="0" lang="en-US" altLang="zh-CN">
                <a:latin typeface="Gulim" panose="020B0600000101010101" pitchFamily="34" charset="-127"/>
              </a:rPr>
              <a:t>大连理工大学软件学院</a:t>
            </a:r>
          </a:p>
        </p:txBody>
      </p:sp>
      <p:sp>
        <p:nvSpPr>
          <p:cNvPr id="35845" name="灯片编号占位符 5">
            <a:extLst>
              <a:ext uri="{FF2B5EF4-FFF2-40B4-BE49-F238E27FC236}">
                <a16:creationId xmlns:a16="http://schemas.microsoft.com/office/drawing/2014/main" id="{A83928DF-1B67-46A2-BE1C-11DCC7BC448B}"/>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A2DD26DD-0632-4BD2-9C8C-1E3EB3DDFFD8}" type="slidenum">
              <a:rPr lang="zh-CN" altLang="en-US"/>
              <a:pPr/>
              <a:t>26</a:t>
            </a:fld>
            <a:endParaRPr lang="en-US" altLang="zh-CN">
              <a:ea typeface="宋体" panose="02010600030101010101" pitchFamily="2" charset="-122"/>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5" name="标题 1">
            <a:extLst>
              <a:ext uri="{FF2B5EF4-FFF2-40B4-BE49-F238E27FC236}">
                <a16:creationId xmlns:a16="http://schemas.microsoft.com/office/drawing/2014/main" id="{AA3FD8F5-6E89-4658-B33A-51DBE8DF1D62}"/>
              </a:ext>
            </a:extLst>
          </p:cNvPr>
          <p:cNvSpPr>
            <a:spLocks noGrp="1" noChangeArrowheads="1"/>
          </p:cNvSpPr>
          <p:nvPr>
            <p:ph type="title"/>
          </p:nvPr>
        </p:nvSpPr>
        <p:spPr/>
        <p:txBody>
          <a:bodyPr/>
          <a:lstStyle/>
          <a:p>
            <a:r>
              <a:rPr lang="zh-CN" altLang="en-US"/>
              <a:t>顺序图</a:t>
            </a:r>
          </a:p>
        </p:txBody>
      </p:sp>
      <p:sp>
        <p:nvSpPr>
          <p:cNvPr id="36866" name="内容占位符 2">
            <a:extLst>
              <a:ext uri="{FF2B5EF4-FFF2-40B4-BE49-F238E27FC236}">
                <a16:creationId xmlns:a16="http://schemas.microsoft.com/office/drawing/2014/main" id="{5E095C45-CE70-41E5-BC77-CD6C83CAE247}"/>
              </a:ext>
            </a:extLst>
          </p:cNvPr>
          <p:cNvSpPr>
            <a:spLocks noGrp="1" noChangeArrowheads="1"/>
          </p:cNvSpPr>
          <p:nvPr>
            <p:ph idx="1"/>
          </p:nvPr>
        </p:nvSpPr>
        <p:spPr>
          <a:xfrm>
            <a:off x="779463" y="1562100"/>
            <a:ext cx="7265987" cy="2590800"/>
          </a:xfrm>
        </p:spPr>
        <p:txBody>
          <a:bodyPr/>
          <a:lstStyle/>
          <a:p>
            <a:r>
              <a:rPr lang="zh-CN" altLang="en-US" sz="2800"/>
              <a:t>对象轴、时间轴</a:t>
            </a:r>
            <a:endParaRPr lang="en-US" altLang="zh-CN" sz="2800"/>
          </a:p>
          <a:p>
            <a:r>
              <a:rPr lang="zh-CN" altLang="en-US" sz="2800"/>
              <a:t>同步调用的方式和表示</a:t>
            </a:r>
            <a:endParaRPr lang="en-US" altLang="zh-CN" sz="2800"/>
          </a:p>
          <a:p>
            <a:r>
              <a:rPr lang="zh-CN" altLang="en-US" sz="2800"/>
              <a:t>生命线、控制焦点（激活区域）</a:t>
            </a:r>
            <a:endParaRPr lang="en-US" altLang="zh-CN" sz="2800"/>
          </a:p>
          <a:p>
            <a:r>
              <a:rPr lang="zh-CN" altLang="en-US" sz="2800"/>
              <a:t>同样可以使用通信图（协作图）进行交互建模</a:t>
            </a:r>
            <a:endParaRPr lang="en-US" altLang="zh-CN" sz="2800"/>
          </a:p>
        </p:txBody>
      </p:sp>
      <p:sp>
        <p:nvSpPr>
          <p:cNvPr id="36867" name="日期占位符 3">
            <a:extLst>
              <a:ext uri="{FF2B5EF4-FFF2-40B4-BE49-F238E27FC236}">
                <a16:creationId xmlns:a16="http://schemas.microsoft.com/office/drawing/2014/main" id="{6AD72811-EC50-4E00-A451-67A88A8B6C1C}"/>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fld id="{2643DE96-CBC1-4064-B855-1D2BC8CFA777}" type="datetime1">
              <a:rPr kumimoji="0" lang="zh-CN" altLang="en-US" smtClean="0"/>
              <a:pPr/>
              <a:t>2019/11/5</a:t>
            </a:fld>
            <a:endParaRPr kumimoji="0" lang="en-US" altLang="zh-CN"/>
          </a:p>
        </p:txBody>
      </p:sp>
      <p:sp>
        <p:nvSpPr>
          <p:cNvPr id="36868" name="页脚占位符 4">
            <a:extLst>
              <a:ext uri="{FF2B5EF4-FFF2-40B4-BE49-F238E27FC236}">
                <a16:creationId xmlns:a16="http://schemas.microsoft.com/office/drawing/2014/main" id="{63184388-779A-4196-BFCA-B7674305D231}"/>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r>
              <a:rPr kumimoji="0" lang="en-US" altLang="zh-CN">
                <a:latin typeface="Gulim" panose="020B0600000101010101" pitchFamily="34" charset="-127"/>
              </a:rPr>
              <a:t>大连理工大学软件学院</a:t>
            </a:r>
          </a:p>
        </p:txBody>
      </p:sp>
      <p:sp>
        <p:nvSpPr>
          <p:cNvPr id="36869" name="灯片编号占位符 5">
            <a:extLst>
              <a:ext uri="{FF2B5EF4-FFF2-40B4-BE49-F238E27FC236}">
                <a16:creationId xmlns:a16="http://schemas.microsoft.com/office/drawing/2014/main" id="{A2146BF4-74A6-4B4F-98A2-05C5A84747B5}"/>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F14802FA-F0B8-49AD-8835-8249C95B955E}" type="slidenum">
              <a:rPr lang="zh-CN" altLang="en-US"/>
              <a:pPr/>
              <a:t>27</a:t>
            </a:fld>
            <a:endParaRPr lang="en-US" altLang="zh-CN">
              <a:ea typeface="宋体" panose="02010600030101010101" pitchFamily="2" charset="-122"/>
            </a:endParaRPr>
          </a:p>
        </p:txBody>
      </p:sp>
      <p:pic>
        <p:nvPicPr>
          <p:cNvPr id="36870" name="图片 6">
            <a:extLst>
              <a:ext uri="{FF2B5EF4-FFF2-40B4-BE49-F238E27FC236}">
                <a16:creationId xmlns:a16="http://schemas.microsoft.com/office/drawing/2014/main" id="{6F4C6388-8812-4C0F-9077-EB51AB2A1CF8}"/>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30625" y="3863975"/>
            <a:ext cx="3629025" cy="2568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89" name="标题 1">
            <a:extLst>
              <a:ext uri="{FF2B5EF4-FFF2-40B4-BE49-F238E27FC236}">
                <a16:creationId xmlns:a16="http://schemas.microsoft.com/office/drawing/2014/main" id="{1A6F3B2E-FE32-446D-BAFF-FB1C8C5AED77}"/>
              </a:ext>
            </a:extLst>
          </p:cNvPr>
          <p:cNvSpPr>
            <a:spLocks noGrp="1" noChangeArrowheads="1"/>
          </p:cNvSpPr>
          <p:nvPr>
            <p:ph type="title"/>
          </p:nvPr>
        </p:nvSpPr>
        <p:spPr/>
        <p:txBody>
          <a:bodyPr/>
          <a:lstStyle/>
          <a:p>
            <a:r>
              <a:rPr lang="zh-CN" altLang="en-US"/>
              <a:t>对象的创建与删除</a:t>
            </a:r>
          </a:p>
        </p:txBody>
      </p:sp>
      <p:sp>
        <p:nvSpPr>
          <p:cNvPr id="37890" name="内容占位符 2">
            <a:extLst>
              <a:ext uri="{FF2B5EF4-FFF2-40B4-BE49-F238E27FC236}">
                <a16:creationId xmlns:a16="http://schemas.microsoft.com/office/drawing/2014/main" id="{523547F2-6D55-4B12-A58A-0AD475915948}"/>
              </a:ext>
            </a:extLst>
          </p:cNvPr>
          <p:cNvSpPr>
            <a:spLocks noGrp="1" noChangeArrowheads="1"/>
          </p:cNvSpPr>
          <p:nvPr>
            <p:ph idx="1"/>
          </p:nvPr>
        </p:nvSpPr>
        <p:spPr>
          <a:xfrm>
            <a:off x="457200" y="1600200"/>
            <a:ext cx="8229600" cy="1828800"/>
          </a:xfrm>
        </p:spPr>
        <p:txBody>
          <a:bodyPr/>
          <a:lstStyle/>
          <a:p>
            <a:r>
              <a:rPr lang="zh-CN" altLang="en-US" sz="2600"/>
              <a:t>左图是对象的创建过程，箭头所指是一个新创建的对象，注意此对象名并不在最上方的位置出现。</a:t>
            </a:r>
            <a:endParaRPr lang="en-US" altLang="zh-CN" sz="2600"/>
          </a:p>
          <a:p>
            <a:r>
              <a:rPr lang="zh-CN" altLang="en-US" sz="2600"/>
              <a:t>右图是对象的删除过程，通过在生命线上的</a:t>
            </a:r>
            <a:r>
              <a:rPr lang="en-US" altLang="zh-CN" sz="2600"/>
              <a:t>X</a:t>
            </a:r>
            <a:r>
              <a:rPr lang="zh-CN" altLang="en-US" sz="2600"/>
              <a:t>符号表示对象在内存中被回收。</a:t>
            </a:r>
          </a:p>
        </p:txBody>
      </p:sp>
      <p:sp>
        <p:nvSpPr>
          <p:cNvPr id="37891" name="日期占位符 3">
            <a:extLst>
              <a:ext uri="{FF2B5EF4-FFF2-40B4-BE49-F238E27FC236}">
                <a16:creationId xmlns:a16="http://schemas.microsoft.com/office/drawing/2014/main" id="{FF5D4912-DC65-48E6-B1AE-6B45B1612A8A}"/>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fld id="{BF9C2858-324C-48AB-9658-966CCD238F0D}" type="datetime1">
              <a:rPr kumimoji="0" lang="zh-CN" altLang="en-US" smtClean="0"/>
              <a:pPr/>
              <a:t>2019/11/5</a:t>
            </a:fld>
            <a:endParaRPr kumimoji="0" lang="en-US" altLang="zh-CN"/>
          </a:p>
        </p:txBody>
      </p:sp>
      <p:sp>
        <p:nvSpPr>
          <p:cNvPr id="37892" name="页脚占位符 4">
            <a:extLst>
              <a:ext uri="{FF2B5EF4-FFF2-40B4-BE49-F238E27FC236}">
                <a16:creationId xmlns:a16="http://schemas.microsoft.com/office/drawing/2014/main" id="{A71CE1B4-3E1C-448B-B324-C7AC665D01C4}"/>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r>
              <a:rPr kumimoji="0" lang="en-US" altLang="zh-CN">
                <a:latin typeface="Gulim" panose="020B0600000101010101" pitchFamily="34" charset="-127"/>
              </a:rPr>
              <a:t>大连理工大学软件学院</a:t>
            </a:r>
          </a:p>
        </p:txBody>
      </p:sp>
      <p:sp>
        <p:nvSpPr>
          <p:cNvPr id="37893" name="灯片编号占位符 5">
            <a:extLst>
              <a:ext uri="{FF2B5EF4-FFF2-40B4-BE49-F238E27FC236}">
                <a16:creationId xmlns:a16="http://schemas.microsoft.com/office/drawing/2014/main" id="{51D4A090-BEF7-455A-ACA5-87E14E4DE127}"/>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FF647318-8157-453A-B8A3-F02EBF709693}" type="slidenum">
              <a:rPr lang="zh-CN" altLang="en-US"/>
              <a:pPr/>
              <a:t>28</a:t>
            </a:fld>
            <a:endParaRPr lang="en-US" altLang="zh-CN">
              <a:ea typeface="宋体" panose="02010600030101010101" pitchFamily="2" charset="-122"/>
            </a:endParaRPr>
          </a:p>
        </p:txBody>
      </p:sp>
      <p:pic>
        <p:nvPicPr>
          <p:cNvPr id="37894" name="图片 6">
            <a:extLst>
              <a:ext uri="{FF2B5EF4-FFF2-40B4-BE49-F238E27FC236}">
                <a16:creationId xmlns:a16="http://schemas.microsoft.com/office/drawing/2014/main" id="{57D6FFFD-1398-4D24-8A6D-32C421FA98EA}"/>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71550" y="3611563"/>
            <a:ext cx="3541713" cy="2527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7895" name="图片 7">
            <a:extLst>
              <a:ext uri="{FF2B5EF4-FFF2-40B4-BE49-F238E27FC236}">
                <a16:creationId xmlns:a16="http://schemas.microsoft.com/office/drawing/2014/main" id="{0DF834B1-EFAD-45DD-8BD2-B3D188B54FFB}"/>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87900" y="3756025"/>
            <a:ext cx="3600450" cy="2336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3" name="标题 1">
            <a:extLst>
              <a:ext uri="{FF2B5EF4-FFF2-40B4-BE49-F238E27FC236}">
                <a16:creationId xmlns:a16="http://schemas.microsoft.com/office/drawing/2014/main" id="{4E867118-E597-4767-8C9B-C1F513F2DDFD}"/>
              </a:ext>
            </a:extLst>
          </p:cNvPr>
          <p:cNvSpPr>
            <a:spLocks noGrp="1" noChangeArrowheads="1"/>
          </p:cNvSpPr>
          <p:nvPr>
            <p:ph type="title"/>
          </p:nvPr>
        </p:nvSpPr>
        <p:spPr/>
        <p:txBody>
          <a:bodyPr/>
          <a:lstStyle/>
          <a:p>
            <a:r>
              <a:rPr lang="zh-CN" altLang="en-US"/>
              <a:t>通信图</a:t>
            </a:r>
          </a:p>
        </p:txBody>
      </p:sp>
      <p:sp>
        <p:nvSpPr>
          <p:cNvPr id="38914" name="内容占位符 2">
            <a:extLst>
              <a:ext uri="{FF2B5EF4-FFF2-40B4-BE49-F238E27FC236}">
                <a16:creationId xmlns:a16="http://schemas.microsoft.com/office/drawing/2014/main" id="{34E0F951-A90D-4EC8-AFBE-19E1F30C7391}"/>
              </a:ext>
            </a:extLst>
          </p:cNvPr>
          <p:cNvSpPr>
            <a:spLocks noGrp="1" noChangeArrowheads="1"/>
          </p:cNvSpPr>
          <p:nvPr>
            <p:ph idx="1"/>
          </p:nvPr>
        </p:nvSpPr>
        <p:spPr>
          <a:xfrm>
            <a:off x="457200" y="4868863"/>
            <a:ext cx="8229600" cy="1368425"/>
          </a:xfrm>
        </p:spPr>
        <p:txBody>
          <a:bodyPr/>
          <a:lstStyle/>
          <a:p>
            <a:r>
              <a:rPr lang="zh-CN" altLang="en-US" sz="2800"/>
              <a:t>对象表示方式相同，对象间的关联</a:t>
            </a:r>
            <a:endParaRPr lang="en-US" altLang="zh-CN" sz="2800"/>
          </a:p>
          <a:p>
            <a:r>
              <a:rPr lang="zh-CN" altLang="en-US" sz="2800"/>
              <a:t>消息发送的顺序、嵌套和表示</a:t>
            </a:r>
            <a:endParaRPr lang="en-US" altLang="zh-CN" sz="2800"/>
          </a:p>
          <a:p>
            <a:r>
              <a:rPr lang="zh-CN" altLang="en-US" sz="2800"/>
              <a:t>关注对象间关联结构，与顺序图等价</a:t>
            </a:r>
          </a:p>
        </p:txBody>
      </p:sp>
      <p:sp>
        <p:nvSpPr>
          <p:cNvPr id="38915" name="日期占位符 3">
            <a:extLst>
              <a:ext uri="{FF2B5EF4-FFF2-40B4-BE49-F238E27FC236}">
                <a16:creationId xmlns:a16="http://schemas.microsoft.com/office/drawing/2014/main" id="{FEA4010B-6B3E-4EEF-BAFB-C09531617FB7}"/>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fld id="{3C8DD962-2CC7-436C-BBC0-D88A00C5F2B1}" type="datetime1">
              <a:rPr kumimoji="0" lang="zh-CN" altLang="en-US" smtClean="0"/>
              <a:pPr/>
              <a:t>2019/11/5</a:t>
            </a:fld>
            <a:endParaRPr kumimoji="0" lang="en-US" altLang="zh-CN"/>
          </a:p>
        </p:txBody>
      </p:sp>
      <p:sp>
        <p:nvSpPr>
          <p:cNvPr id="38916" name="页脚占位符 4">
            <a:extLst>
              <a:ext uri="{FF2B5EF4-FFF2-40B4-BE49-F238E27FC236}">
                <a16:creationId xmlns:a16="http://schemas.microsoft.com/office/drawing/2014/main" id="{79D2D328-705A-4290-B581-7D233DACE524}"/>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r>
              <a:rPr kumimoji="0" lang="en-US" altLang="zh-CN">
                <a:latin typeface="Gulim" panose="020B0600000101010101" pitchFamily="34" charset="-127"/>
              </a:rPr>
              <a:t>大连理工大学软件学院</a:t>
            </a:r>
          </a:p>
        </p:txBody>
      </p:sp>
      <p:sp>
        <p:nvSpPr>
          <p:cNvPr id="38917" name="灯片编号占位符 5">
            <a:extLst>
              <a:ext uri="{FF2B5EF4-FFF2-40B4-BE49-F238E27FC236}">
                <a16:creationId xmlns:a16="http://schemas.microsoft.com/office/drawing/2014/main" id="{57170521-AEBA-4EC1-B450-BB29D7239F10}"/>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C150D301-666B-4159-ACA9-286A980489BD}" type="slidenum">
              <a:rPr lang="zh-CN" altLang="en-US"/>
              <a:pPr/>
              <a:t>29</a:t>
            </a:fld>
            <a:endParaRPr lang="en-US" altLang="zh-CN">
              <a:ea typeface="宋体" panose="02010600030101010101" pitchFamily="2" charset="-122"/>
            </a:endParaRPr>
          </a:p>
        </p:txBody>
      </p:sp>
      <p:pic>
        <p:nvPicPr>
          <p:cNvPr id="38918" name="图片 6">
            <a:extLst>
              <a:ext uri="{FF2B5EF4-FFF2-40B4-BE49-F238E27FC236}">
                <a16:creationId xmlns:a16="http://schemas.microsoft.com/office/drawing/2014/main" id="{F6411C3F-F82A-4D2F-A0EB-33DD85554252}"/>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628775"/>
            <a:ext cx="3970338" cy="3240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8919" name="图片 7">
            <a:extLst>
              <a:ext uri="{FF2B5EF4-FFF2-40B4-BE49-F238E27FC236}">
                <a16:creationId xmlns:a16="http://schemas.microsoft.com/office/drawing/2014/main" id="{1EADDC12-6F1B-4A92-BB2F-A8498CC9F856}"/>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32363" y="1484313"/>
            <a:ext cx="3527425" cy="2970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9" name="标题 1">
            <a:extLst>
              <a:ext uri="{FF2B5EF4-FFF2-40B4-BE49-F238E27FC236}">
                <a16:creationId xmlns:a16="http://schemas.microsoft.com/office/drawing/2014/main" id="{0DA5BBC6-E1C3-46FD-B70C-A30F472E03B8}"/>
              </a:ext>
            </a:extLst>
          </p:cNvPr>
          <p:cNvSpPr>
            <a:spLocks noGrp="1" noChangeArrowheads="1"/>
          </p:cNvSpPr>
          <p:nvPr>
            <p:ph type="title"/>
          </p:nvPr>
        </p:nvSpPr>
        <p:spPr/>
        <p:txBody>
          <a:bodyPr/>
          <a:lstStyle/>
          <a:p>
            <a:r>
              <a:rPr lang="zh-CN" altLang="en-US"/>
              <a:t>基本类的确定</a:t>
            </a:r>
          </a:p>
        </p:txBody>
      </p:sp>
      <p:sp>
        <p:nvSpPr>
          <p:cNvPr id="7170" name="内容占位符 2">
            <a:extLst>
              <a:ext uri="{FF2B5EF4-FFF2-40B4-BE49-F238E27FC236}">
                <a16:creationId xmlns:a16="http://schemas.microsoft.com/office/drawing/2014/main" id="{0DF05B1E-3016-48A7-BFD4-C85E49FD1D22}"/>
              </a:ext>
            </a:extLst>
          </p:cNvPr>
          <p:cNvSpPr>
            <a:spLocks noGrp="1" noChangeArrowheads="1"/>
          </p:cNvSpPr>
          <p:nvPr>
            <p:ph idx="1"/>
          </p:nvPr>
        </p:nvSpPr>
        <p:spPr/>
        <p:txBody>
          <a:bodyPr/>
          <a:lstStyle/>
          <a:p>
            <a:r>
              <a:rPr lang="zh-CN" altLang="en-US" dirty="0"/>
              <a:t>设计阶段的主要任务是从需求分析阶段的规格说明出发，对系统进行模型表示并优化。</a:t>
            </a:r>
            <a:endParaRPr lang="en-US" altLang="zh-CN" dirty="0"/>
          </a:p>
          <a:p>
            <a:r>
              <a:rPr lang="zh-CN" altLang="en-US" dirty="0"/>
              <a:t>面向对象的概要设计首先寻找系统中参与业务处理的对象和类。</a:t>
            </a:r>
            <a:endParaRPr lang="en-US" altLang="zh-CN" dirty="0"/>
          </a:p>
          <a:p>
            <a:r>
              <a:rPr lang="zh-CN" altLang="en-US" dirty="0"/>
              <a:t>然后使用类图（</a:t>
            </a:r>
            <a:r>
              <a:rPr lang="en-US" altLang="zh-CN" dirty="0"/>
              <a:t>Class Diagram</a:t>
            </a:r>
            <a:r>
              <a:rPr lang="zh-CN" altLang="en-US" dirty="0"/>
              <a:t>）将系统中不同的类抽象出来描述系统的静态结构，包括类以及它们之间的关系。</a:t>
            </a:r>
          </a:p>
        </p:txBody>
      </p:sp>
      <p:sp>
        <p:nvSpPr>
          <p:cNvPr id="7171" name="日期占位符 3">
            <a:extLst>
              <a:ext uri="{FF2B5EF4-FFF2-40B4-BE49-F238E27FC236}">
                <a16:creationId xmlns:a16="http://schemas.microsoft.com/office/drawing/2014/main" id="{1D56507C-7B33-4F23-85BA-6DB6D8EFF970}"/>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fld id="{C2F0B203-248B-4881-ABC7-483F7E4E7EDE}" type="datetime1">
              <a:rPr kumimoji="0" lang="zh-CN" altLang="en-US" smtClean="0"/>
              <a:pPr/>
              <a:t>2019/11/5</a:t>
            </a:fld>
            <a:endParaRPr kumimoji="0" lang="en-US" altLang="zh-CN"/>
          </a:p>
        </p:txBody>
      </p:sp>
      <p:sp>
        <p:nvSpPr>
          <p:cNvPr id="7172" name="页脚占位符 4">
            <a:extLst>
              <a:ext uri="{FF2B5EF4-FFF2-40B4-BE49-F238E27FC236}">
                <a16:creationId xmlns:a16="http://schemas.microsoft.com/office/drawing/2014/main" id="{9AEAAA4E-612C-4CD7-8101-671DF8FAA10C}"/>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r>
              <a:rPr kumimoji="0" lang="en-US" altLang="zh-CN">
                <a:latin typeface="Gulim" panose="020B0600000101010101" pitchFamily="34" charset="-127"/>
              </a:rPr>
              <a:t>大连理工大学软件学院</a:t>
            </a:r>
          </a:p>
        </p:txBody>
      </p:sp>
      <p:sp>
        <p:nvSpPr>
          <p:cNvPr id="7173" name="灯片编号占位符 5">
            <a:extLst>
              <a:ext uri="{FF2B5EF4-FFF2-40B4-BE49-F238E27FC236}">
                <a16:creationId xmlns:a16="http://schemas.microsoft.com/office/drawing/2014/main" id="{03D3E1FC-B19D-4AED-BD2F-44D6409B8D35}"/>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57D96A7B-6172-4CFA-9F74-5AC66BD23191}" type="slidenum">
              <a:rPr lang="zh-CN" altLang="en-US"/>
              <a:pPr/>
              <a:t>3</a:t>
            </a:fld>
            <a:endParaRPr lang="en-US" altLang="zh-CN">
              <a:ea typeface="宋体" panose="02010600030101010101" pitchFamily="2" charset="-122"/>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7" name="标题 1">
            <a:extLst>
              <a:ext uri="{FF2B5EF4-FFF2-40B4-BE49-F238E27FC236}">
                <a16:creationId xmlns:a16="http://schemas.microsoft.com/office/drawing/2014/main" id="{60524920-8A34-4C5F-BEFE-875D66E4BC92}"/>
              </a:ext>
            </a:extLst>
          </p:cNvPr>
          <p:cNvSpPr>
            <a:spLocks noGrp="1" noChangeArrowheads="1"/>
          </p:cNvSpPr>
          <p:nvPr>
            <p:ph type="title"/>
          </p:nvPr>
        </p:nvSpPr>
        <p:spPr/>
        <p:txBody>
          <a:bodyPr/>
          <a:lstStyle/>
          <a:p>
            <a:r>
              <a:rPr lang="zh-CN" altLang="en-US"/>
              <a:t>结构表示</a:t>
            </a:r>
          </a:p>
        </p:txBody>
      </p:sp>
      <p:sp>
        <p:nvSpPr>
          <p:cNvPr id="39938" name="内容占位符 2">
            <a:extLst>
              <a:ext uri="{FF2B5EF4-FFF2-40B4-BE49-F238E27FC236}">
                <a16:creationId xmlns:a16="http://schemas.microsoft.com/office/drawing/2014/main" id="{30833543-BA7A-4DFF-B8B6-2CA1C51FAF46}"/>
              </a:ext>
            </a:extLst>
          </p:cNvPr>
          <p:cNvSpPr>
            <a:spLocks noGrp="1" noChangeArrowheads="1"/>
          </p:cNvSpPr>
          <p:nvPr>
            <p:ph idx="1"/>
          </p:nvPr>
        </p:nvSpPr>
        <p:spPr>
          <a:xfrm>
            <a:off x="457200" y="1600200"/>
            <a:ext cx="8229600" cy="2765425"/>
          </a:xfrm>
        </p:spPr>
        <p:txBody>
          <a:bodyPr/>
          <a:lstStyle/>
          <a:p>
            <a:r>
              <a:rPr lang="zh-CN" altLang="en-US" sz="2000"/>
              <a:t>顺序图某些部分使用矩形框封闭描述，左上角指定一种处理方式。</a:t>
            </a:r>
            <a:endParaRPr lang="en-US" altLang="zh-CN" sz="2000"/>
          </a:p>
          <a:p>
            <a:r>
              <a:rPr lang="zh-CN" altLang="en-US" sz="2000"/>
              <a:t> “</a:t>
            </a:r>
            <a:r>
              <a:rPr lang="en-US" altLang="zh-CN" sz="2000"/>
              <a:t>opt”</a:t>
            </a:r>
            <a:r>
              <a:rPr lang="zh-CN" altLang="en-US" sz="2000"/>
              <a:t>为可选的内容，表示在满足方括号条件的情况下，对应部分就会被执行，否则跳过。</a:t>
            </a:r>
          </a:p>
          <a:p>
            <a:r>
              <a:rPr lang="zh-CN" altLang="en-US" sz="2000"/>
              <a:t>“</a:t>
            </a:r>
            <a:r>
              <a:rPr lang="en-US" altLang="zh-CN" sz="2000"/>
              <a:t>alt”</a:t>
            </a:r>
            <a:r>
              <a:rPr lang="zh-CN" altLang="en-US" sz="2000"/>
              <a:t>对多分支的条件进行选择，矩形框内各分支用虚线分割。每个分支一个布尔条件，应彼此排斥。</a:t>
            </a:r>
          </a:p>
          <a:p>
            <a:r>
              <a:rPr lang="zh-CN" altLang="en-US" sz="2000"/>
              <a:t>“</a:t>
            </a:r>
            <a:r>
              <a:rPr lang="en-US" altLang="zh-CN" sz="2000"/>
              <a:t>loop”</a:t>
            </a:r>
            <a:r>
              <a:rPr lang="zh-CN" altLang="en-US" sz="2000"/>
              <a:t>为循环结构，这里必须清楚的给出循环执行的参数，如循环次数和结束条件。</a:t>
            </a:r>
          </a:p>
          <a:p>
            <a:endParaRPr lang="zh-CN" altLang="en-US" sz="2000"/>
          </a:p>
        </p:txBody>
      </p:sp>
      <p:sp>
        <p:nvSpPr>
          <p:cNvPr id="39939" name="日期占位符 3">
            <a:extLst>
              <a:ext uri="{FF2B5EF4-FFF2-40B4-BE49-F238E27FC236}">
                <a16:creationId xmlns:a16="http://schemas.microsoft.com/office/drawing/2014/main" id="{07A282FB-F974-4A57-9BD5-BA46E795A8A8}"/>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fld id="{CD387DA4-A3B5-4476-824C-469A4ED9F35C}" type="datetime1">
              <a:rPr kumimoji="0" lang="zh-CN" altLang="en-US" smtClean="0"/>
              <a:pPr/>
              <a:t>2019/11/5</a:t>
            </a:fld>
            <a:endParaRPr kumimoji="0" lang="en-US" altLang="zh-CN"/>
          </a:p>
        </p:txBody>
      </p:sp>
      <p:sp>
        <p:nvSpPr>
          <p:cNvPr id="39940" name="页脚占位符 4">
            <a:extLst>
              <a:ext uri="{FF2B5EF4-FFF2-40B4-BE49-F238E27FC236}">
                <a16:creationId xmlns:a16="http://schemas.microsoft.com/office/drawing/2014/main" id="{188D5F2B-4D27-4964-8AA3-B103E9DB014E}"/>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r>
              <a:rPr kumimoji="0" lang="en-US" altLang="zh-CN">
                <a:latin typeface="Gulim" panose="020B0600000101010101" pitchFamily="34" charset="-127"/>
              </a:rPr>
              <a:t>大连理工大学软件学院</a:t>
            </a:r>
          </a:p>
        </p:txBody>
      </p:sp>
      <p:sp>
        <p:nvSpPr>
          <p:cNvPr id="39941" name="灯片编号占位符 5">
            <a:extLst>
              <a:ext uri="{FF2B5EF4-FFF2-40B4-BE49-F238E27FC236}">
                <a16:creationId xmlns:a16="http://schemas.microsoft.com/office/drawing/2014/main" id="{7DACBFEF-4367-4F89-9808-F226D83F5A66}"/>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2E27919B-1794-48C6-AF83-4DEDDF348ACB}" type="slidenum">
              <a:rPr lang="zh-CN" altLang="en-US"/>
              <a:pPr/>
              <a:t>30</a:t>
            </a:fld>
            <a:endParaRPr lang="en-US" altLang="zh-CN">
              <a:ea typeface="宋体" panose="02010600030101010101" pitchFamily="2" charset="-122"/>
            </a:endParaRPr>
          </a:p>
        </p:txBody>
      </p:sp>
      <p:pic>
        <p:nvPicPr>
          <p:cNvPr id="39942" name="图片 6">
            <a:extLst>
              <a:ext uri="{FF2B5EF4-FFF2-40B4-BE49-F238E27FC236}">
                <a16:creationId xmlns:a16="http://schemas.microsoft.com/office/drawing/2014/main" id="{30BD835F-24EC-487F-8614-B0392018F76C}"/>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9388" y="4076700"/>
            <a:ext cx="2773362" cy="238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943" name="图片 7">
            <a:extLst>
              <a:ext uri="{FF2B5EF4-FFF2-40B4-BE49-F238E27FC236}">
                <a16:creationId xmlns:a16="http://schemas.microsoft.com/office/drawing/2014/main" id="{A85D2E4E-5B9F-4F46-A8B3-09B6120C4F1C}"/>
              </a:ext>
            </a:extLst>
          </p:cNvPr>
          <p:cNvPicPr>
            <a:picLocks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71813" y="4076700"/>
            <a:ext cx="2652712" cy="2387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9944" name="图片 8">
            <a:extLst>
              <a:ext uri="{FF2B5EF4-FFF2-40B4-BE49-F238E27FC236}">
                <a16:creationId xmlns:a16="http://schemas.microsoft.com/office/drawing/2014/main" id="{1568BE04-F432-44ED-A6B7-908DF3634236}"/>
              </a:ext>
            </a:extLst>
          </p:cNvPr>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95963" y="3789363"/>
            <a:ext cx="3282950" cy="295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1" name="标题 1">
            <a:extLst>
              <a:ext uri="{FF2B5EF4-FFF2-40B4-BE49-F238E27FC236}">
                <a16:creationId xmlns:a16="http://schemas.microsoft.com/office/drawing/2014/main" id="{1E680E83-CD63-4318-851D-082C68CBE472}"/>
              </a:ext>
            </a:extLst>
          </p:cNvPr>
          <p:cNvSpPr>
            <a:spLocks noGrp="1" noChangeArrowheads="1"/>
          </p:cNvSpPr>
          <p:nvPr>
            <p:ph type="title"/>
          </p:nvPr>
        </p:nvSpPr>
        <p:spPr/>
        <p:txBody>
          <a:bodyPr/>
          <a:lstStyle/>
          <a:p>
            <a:r>
              <a:rPr lang="zh-CN" altLang="en-US"/>
              <a:t>场景模拟</a:t>
            </a:r>
          </a:p>
        </p:txBody>
      </p:sp>
      <p:sp>
        <p:nvSpPr>
          <p:cNvPr id="40962" name="内容占位符 2">
            <a:extLst>
              <a:ext uri="{FF2B5EF4-FFF2-40B4-BE49-F238E27FC236}">
                <a16:creationId xmlns:a16="http://schemas.microsoft.com/office/drawing/2014/main" id="{F5523E23-2AA7-4830-AA8F-5A8DC09EDBDF}"/>
              </a:ext>
            </a:extLst>
          </p:cNvPr>
          <p:cNvSpPr>
            <a:spLocks noGrp="1" noChangeArrowheads="1"/>
          </p:cNvSpPr>
          <p:nvPr>
            <p:ph idx="1"/>
          </p:nvPr>
        </p:nvSpPr>
        <p:spPr>
          <a:xfrm>
            <a:off x="457200" y="1600200"/>
            <a:ext cx="3394075" cy="2044700"/>
          </a:xfrm>
        </p:spPr>
        <p:txBody>
          <a:bodyPr/>
          <a:lstStyle/>
          <a:p>
            <a:r>
              <a:rPr lang="zh-CN" altLang="en-US" sz="2400"/>
              <a:t>对于每个活动图的过程尝试使用一个顺序图进行描述。</a:t>
            </a:r>
            <a:endParaRPr lang="en-US" altLang="zh-CN" sz="2400"/>
          </a:p>
          <a:p>
            <a:r>
              <a:rPr lang="zh-CN" altLang="en-US" sz="2400"/>
              <a:t>图中活动图存在</a:t>
            </a:r>
            <a:r>
              <a:rPr lang="en-US" altLang="zh-CN" sz="2400"/>
              <a:t>3</a:t>
            </a:r>
            <a:r>
              <a:rPr lang="zh-CN" altLang="en-US" sz="2400"/>
              <a:t>个过程，验证的目标是要确保每条活动图中的边都要被执行到。</a:t>
            </a:r>
            <a:endParaRPr lang="en-US" altLang="zh-CN" sz="2400"/>
          </a:p>
          <a:p>
            <a:r>
              <a:rPr lang="zh-CN" altLang="en-US" sz="2400"/>
              <a:t>为使子过程不必多次在每个顺序图中重复描述，可以对一个或多个动作创建子图。</a:t>
            </a:r>
          </a:p>
        </p:txBody>
      </p:sp>
      <p:sp>
        <p:nvSpPr>
          <p:cNvPr id="40963" name="日期占位符 3">
            <a:extLst>
              <a:ext uri="{FF2B5EF4-FFF2-40B4-BE49-F238E27FC236}">
                <a16:creationId xmlns:a16="http://schemas.microsoft.com/office/drawing/2014/main" id="{79F3B1BA-768A-47DC-8496-458F2FFCC5F0}"/>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fld id="{0BD06F53-9415-4282-8DE1-2418963ADD85}" type="datetime1">
              <a:rPr kumimoji="0" lang="zh-CN" altLang="en-US" smtClean="0"/>
              <a:pPr/>
              <a:t>2019/11/5</a:t>
            </a:fld>
            <a:endParaRPr kumimoji="0" lang="en-US" altLang="zh-CN"/>
          </a:p>
        </p:txBody>
      </p:sp>
      <p:sp>
        <p:nvSpPr>
          <p:cNvPr id="40964" name="页脚占位符 4">
            <a:extLst>
              <a:ext uri="{FF2B5EF4-FFF2-40B4-BE49-F238E27FC236}">
                <a16:creationId xmlns:a16="http://schemas.microsoft.com/office/drawing/2014/main" id="{CE691367-2659-4CB0-9F4A-2775A746457F}"/>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r>
              <a:rPr kumimoji="0" lang="en-US" altLang="zh-CN">
                <a:latin typeface="Gulim" panose="020B0600000101010101" pitchFamily="34" charset="-127"/>
              </a:rPr>
              <a:t>大连理工大学软件学院</a:t>
            </a:r>
          </a:p>
        </p:txBody>
      </p:sp>
      <p:sp>
        <p:nvSpPr>
          <p:cNvPr id="40965" name="灯片编号占位符 5">
            <a:extLst>
              <a:ext uri="{FF2B5EF4-FFF2-40B4-BE49-F238E27FC236}">
                <a16:creationId xmlns:a16="http://schemas.microsoft.com/office/drawing/2014/main" id="{A00BDAE4-8017-4215-AB73-D29BDB24ED52}"/>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AFF48FD6-1A47-4434-9D51-510AAB2AFAFB}" type="slidenum">
              <a:rPr lang="zh-CN" altLang="en-US"/>
              <a:pPr/>
              <a:t>31</a:t>
            </a:fld>
            <a:endParaRPr lang="en-US" altLang="zh-CN">
              <a:ea typeface="宋体" panose="02010600030101010101" pitchFamily="2" charset="-122"/>
            </a:endParaRPr>
          </a:p>
        </p:txBody>
      </p:sp>
      <p:pic>
        <p:nvPicPr>
          <p:cNvPr id="40966" name="图片 -2147482552" descr="4">
            <a:extLst>
              <a:ext uri="{FF2B5EF4-FFF2-40B4-BE49-F238E27FC236}">
                <a16:creationId xmlns:a16="http://schemas.microsoft.com/office/drawing/2014/main" id="{FCF91532-315F-4350-8513-385ECC885E4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084638" y="1854200"/>
            <a:ext cx="4625975" cy="3741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5" name="标题 1">
            <a:extLst>
              <a:ext uri="{FF2B5EF4-FFF2-40B4-BE49-F238E27FC236}">
                <a16:creationId xmlns:a16="http://schemas.microsoft.com/office/drawing/2014/main" id="{B9FA7102-D409-4739-974C-37F9D08F1DF3}"/>
              </a:ext>
            </a:extLst>
          </p:cNvPr>
          <p:cNvSpPr>
            <a:spLocks noGrp="1" noChangeArrowheads="1"/>
          </p:cNvSpPr>
          <p:nvPr>
            <p:ph type="title"/>
          </p:nvPr>
        </p:nvSpPr>
        <p:spPr/>
        <p:txBody>
          <a:bodyPr/>
          <a:lstStyle/>
          <a:p>
            <a:r>
              <a:rPr lang="zh-CN" altLang="en-US"/>
              <a:t>验证的作用</a:t>
            </a:r>
          </a:p>
        </p:txBody>
      </p:sp>
      <p:sp>
        <p:nvSpPr>
          <p:cNvPr id="41986" name="内容占位符 2">
            <a:extLst>
              <a:ext uri="{FF2B5EF4-FFF2-40B4-BE49-F238E27FC236}">
                <a16:creationId xmlns:a16="http://schemas.microsoft.com/office/drawing/2014/main" id="{EDFC6C20-A4C8-4963-A462-0152F5A1CE88}"/>
              </a:ext>
            </a:extLst>
          </p:cNvPr>
          <p:cNvSpPr>
            <a:spLocks noGrp="1" noChangeArrowheads="1"/>
          </p:cNvSpPr>
          <p:nvPr>
            <p:ph idx="1"/>
          </p:nvPr>
        </p:nvSpPr>
        <p:spPr/>
        <p:txBody>
          <a:bodyPr/>
          <a:lstStyle/>
          <a:p>
            <a:r>
              <a:rPr lang="zh-CN" altLang="en-US"/>
              <a:t>将需求中重点描述的过程进行建模，包括对新对象的创建过程。</a:t>
            </a:r>
            <a:endParaRPr lang="en-US" altLang="zh-CN"/>
          </a:p>
          <a:p>
            <a:r>
              <a:rPr lang="zh-CN" altLang="en-US"/>
              <a:t>确保所有的功能需求在分析模型中都得到了体现，而非功能性需求则主要是在系统架构中体现。</a:t>
            </a:r>
            <a:endParaRPr lang="en-US" altLang="zh-CN"/>
          </a:p>
          <a:p>
            <a:r>
              <a:rPr lang="zh-CN" altLang="en-US"/>
              <a:t>分析类模型和顺序模型的构建也是迭代的过程，完善顺序图时可能会发现新的必要的类方法，从而对类图也进行了补充。</a:t>
            </a:r>
          </a:p>
        </p:txBody>
      </p:sp>
      <p:sp>
        <p:nvSpPr>
          <p:cNvPr id="41987" name="日期占位符 3">
            <a:extLst>
              <a:ext uri="{FF2B5EF4-FFF2-40B4-BE49-F238E27FC236}">
                <a16:creationId xmlns:a16="http://schemas.microsoft.com/office/drawing/2014/main" id="{FBE3EA34-92F2-4BAA-8A03-B9A482F7C49F}"/>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fld id="{5B6DD4FC-711C-44DB-A255-BE312A2602B4}" type="datetime1">
              <a:rPr kumimoji="0" lang="zh-CN" altLang="en-US" smtClean="0"/>
              <a:pPr/>
              <a:t>2019/11/5</a:t>
            </a:fld>
            <a:endParaRPr kumimoji="0" lang="en-US" altLang="zh-CN"/>
          </a:p>
        </p:txBody>
      </p:sp>
      <p:sp>
        <p:nvSpPr>
          <p:cNvPr id="41988" name="页脚占位符 4">
            <a:extLst>
              <a:ext uri="{FF2B5EF4-FFF2-40B4-BE49-F238E27FC236}">
                <a16:creationId xmlns:a16="http://schemas.microsoft.com/office/drawing/2014/main" id="{844D9C4B-E348-4647-AF94-DB7AB667FE29}"/>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r>
              <a:rPr kumimoji="0" lang="en-US" altLang="zh-CN">
                <a:latin typeface="Gulim" panose="020B0600000101010101" pitchFamily="34" charset="-127"/>
              </a:rPr>
              <a:t>大连理工大学软件学院</a:t>
            </a:r>
          </a:p>
        </p:txBody>
      </p:sp>
      <p:sp>
        <p:nvSpPr>
          <p:cNvPr id="41989" name="灯片编号占位符 5">
            <a:extLst>
              <a:ext uri="{FF2B5EF4-FFF2-40B4-BE49-F238E27FC236}">
                <a16:creationId xmlns:a16="http://schemas.microsoft.com/office/drawing/2014/main" id="{81C9F1F7-7204-450F-A4C6-22260CFAE0E7}"/>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1B57F32B-CC85-468F-BC0A-51C838315301}" type="slidenum">
              <a:rPr lang="zh-CN" altLang="en-US"/>
              <a:pPr/>
              <a:t>32</a:t>
            </a:fld>
            <a:endParaRPr lang="en-US" altLang="zh-CN">
              <a:ea typeface="宋体" panose="02010600030101010101" pitchFamily="2" charset="-122"/>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3009" name="图片 -2147482551" descr="4">
            <a:extLst>
              <a:ext uri="{FF2B5EF4-FFF2-40B4-BE49-F238E27FC236}">
                <a16:creationId xmlns:a16="http://schemas.microsoft.com/office/drawing/2014/main" id="{DC7AB36F-F851-482E-9EC5-E8A80896E2D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9100" y="1695450"/>
            <a:ext cx="6359525" cy="4222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010" name="标题 2">
            <a:extLst>
              <a:ext uri="{FF2B5EF4-FFF2-40B4-BE49-F238E27FC236}">
                <a16:creationId xmlns:a16="http://schemas.microsoft.com/office/drawing/2014/main" id="{3922FC09-0A82-498F-9046-C65BAE509651}"/>
              </a:ext>
            </a:extLst>
          </p:cNvPr>
          <p:cNvSpPr>
            <a:spLocks noGrp="1" noChangeArrowheads="1"/>
          </p:cNvSpPr>
          <p:nvPr>
            <p:ph type="title"/>
          </p:nvPr>
        </p:nvSpPr>
        <p:spPr/>
        <p:txBody>
          <a:bodyPr/>
          <a:lstStyle/>
          <a:p>
            <a:r>
              <a:rPr lang="zh-CN" altLang="en-US"/>
              <a:t>举例</a:t>
            </a:r>
          </a:p>
        </p:txBody>
      </p:sp>
      <p:sp>
        <p:nvSpPr>
          <p:cNvPr id="43011" name="日期占位符 3">
            <a:extLst>
              <a:ext uri="{FF2B5EF4-FFF2-40B4-BE49-F238E27FC236}">
                <a16:creationId xmlns:a16="http://schemas.microsoft.com/office/drawing/2014/main" id="{45C0A622-EB6E-407D-8361-9ED02FE701E2}"/>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fld id="{DD4016F0-032C-4F9F-ACF8-335D7CDA8213}" type="datetime1">
              <a:rPr kumimoji="0" lang="zh-CN" altLang="en-US" smtClean="0"/>
              <a:pPr/>
              <a:t>2019/11/5</a:t>
            </a:fld>
            <a:endParaRPr kumimoji="0" lang="en-US" altLang="zh-CN"/>
          </a:p>
        </p:txBody>
      </p:sp>
      <p:sp>
        <p:nvSpPr>
          <p:cNvPr id="43012" name="页脚占位符 4">
            <a:extLst>
              <a:ext uri="{FF2B5EF4-FFF2-40B4-BE49-F238E27FC236}">
                <a16:creationId xmlns:a16="http://schemas.microsoft.com/office/drawing/2014/main" id="{774EA2E9-35D8-4019-9129-B4BB7708EA0F}"/>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r>
              <a:rPr kumimoji="0" lang="en-US" altLang="zh-CN">
                <a:latin typeface="Gulim" panose="020B0600000101010101" pitchFamily="34" charset="-127"/>
              </a:rPr>
              <a:t>大连理工大学软件学院</a:t>
            </a:r>
          </a:p>
        </p:txBody>
      </p:sp>
      <p:sp>
        <p:nvSpPr>
          <p:cNvPr id="43013" name="灯片编号占位符 5">
            <a:extLst>
              <a:ext uri="{FF2B5EF4-FFF2-40B4-BE49-F238E27FC236}">
                <a16:creationId xmlns:a16="http://schemas.microsoft.com/office/drawing/2014/main" id="{3A45D6BE-A259-47ED-9D0F-CB2723992D11}"/>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E1E41CBE-68C4-4017-B15C-5329F8891B06}" type="slidenum">
              <a:rPr lang="zh-CN" altLang="en-US"/>
              <a:pPr/>
              <a:t>33</a:t>
            </a:fld>
            <a:endParaRPr lang="en-US" altLang="zh-CN">
              <a:ea typeface="宋体" panose="02010600030101010101" pitchFamily="2" charset="-122"/>
            </a:endParaRPr>
          </a:p>
        </p:txBody>
      </p:sp>
      <p:sp>
        <p:nvSpPr>
          <p:cNvPr id="43014" name="内容占位符 6">
            <a:extLst>
              <a:ext uri="{FF2B5EF4-FFF2-40B4-BE49-F238E27FC236}">
                <a16:creationId xmlns:a16="http://schemas.microsoft.com/office/drawing/2014/main" id="{96CB36CF-A1F5-4859-AB66-F6287882E93E}"/>
              </a:ext>
            </a:extLst>
          </p:cNvPr>
          <p:cNvSpPr>
            <a:spLocks noGrp="1" noChangeArrowheads="1"/>
          </p:cNvSpPr>
          <p:nvPr>
            <p:ph idx="1"/>
          </p:nvPr>
        </p:nvSpPr>
        <p:spPr>
          <a:xfrm>
            <a:off x="5651500" y="1693863"/>
            <a:ext cx="3168650" cy="1374775"/>
          </a:xfrm>
        </p:spPr>
        <p:txBody>
          <a:bodyPr/>
          <a:lstStyle/>
          <a:p>
            <a:r>
              <a:rPr lang="zh-CN" altLang="en-US" sz="2200"/>
              <a:t>新项目的创建过程</a:t>
            </a:r>
            <a:endParaRPr lang="en-US" altLang="zh-CN" sz="2200"/>
          </a:p>
          <a:p>
            <a:r>
              <a:rPr lang="zh-CN" altLang="en-US" sz="2200"/>
              <a:t>自调用（类内的私有方法）</a:t>
            </a:r>
            <a:endParaRPr lang="en-US" altLang="zh-CN" sz="2200"/>
          </a:p>
          <a:p>
            <a:endParaRPr lang="zh-CN" altLang="en-US" sz="2200"/>
          </a:p>
        </p:txBody>
      </p:sp>
      <p:sp>
        <p:nvSpPr>
          <p:cNvPr id="43015" name="矩形 7">
            <a:extLst>
              <a:ext uri="{FF2B5EF4-FFF2-40B4-BE49-F238E27FC236}">
                <a16:creationId xmlns:a16="http://schemas.microsoft.com/office/drawing/2014/main" id="{68D19650-6352-4B25-8998-B0D991CC6F6F}"/>
              </a:ext>
            </a:extLst>
          </p:cNvPr>
          <p:cNvSpPr>
            <a:spLocks noChangeArrowheads="1"/>
          </p:cNvSpPr>
          <p:nvPr/>
        </p:nvSpPr>
        <p:spPr bwMode="auto">
          <a:xfrm>
            <a:off x="6443663" y="2867025"/>
            <a:ext cx="2736850" cy="2801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sz="2800" b="1">
                <a:solidFill>
                  <a:srgbClr val="660066"/>
                </a:solidFill>
                <a:latin typeface="Tahoma" panose="020B0604030504040204" pitchFamily="34" charset="0"/>
                <a:ea typeface="宋体" panose="02010600030101010101" pitchFamily="2" charset="-122"/>
              </a:defRPr>
            </a:lvl1pPr>
            <a:lvl2pPr>
              <a:defRPr sz="2800" b="1">
                <a:solidFill>
                  <a:srgbClr val="660066"/>
                </a:solidFill>
                <a:latin typeface="Tahoma" panose="020B0604030504040204" pitchFamily="34" charset="0"/>
                <a:ea typeface="宋体" panose="02010600030101010101" pitchFamily="2" charset="-122"/>
              </a:defRPr>
            </a:lvl2pPr>
            <a:lvl3pPr>
              <a:defRPr sz="2800" b="1">
                <a:solidFill>
                  <a:srgbClr val="660066"/>
                </a:solidFill>
                <a:latin typeface="Tahoma" panose="020B0604030504040204" pitchFamily="34" charset="0"/>
                <a:ea typeface="宋体" panose="02010600030101010101" pitchFamily="2" charset="-122"/>
              </a:defRPr>
            </a:lvl3pPr>
            <a:lvl4pPr>
              <a:defRPr sz="2800" b="1">
                <a:solidFill>
                  <a:srgbClr val="660066"/>
                </a:solidFill>
                <a:latin typeface="Tahoma" panose="020B0604030504040204" pitchFamily="34" charset="0"/>
                <a:ea typeface="宋体" panose="02010600030101010101" pitchFamily="2" charset="-122"/>
              </a:defRPr>
            </a:lvl4pPr>
            <a:lvl5pPr>
              <a:defRPr sz="2800" b="1">
                <a:solidFill>
                  <a:srgbClr val="660066"/>
                </a:solidFill>
                <a:latin typeface="Tahoma" panose="020B0604030504040204" pitchFamily="34" charset="0"/>
                <a:ea typeface="宋体" panose="02010600030101010101" pitchFamily="2" charset="-122"/>
              </a:defRPr>
            </a:lvl5pPr>
            <a:lvl6pPr fontAlgn="base">
              <a:spcBef>
                <a:spcPct val="0"/>
              </a:spcBef>
              <a:spcAft>
                <a:spcPct val="0"/>
              </a:spcAft>
              <a:defRPr sz="2800" b="1">
                <a:solidFill>
                  <a:srgbClr val="660066"/>
                </a:solidFill>
                <a:latin typeface="Tahoma" panose="020B0604030504040204" pitchFamily="34" charset="0"/>
                <a:ea typeface="宋体" panose="02010600030101010101" pitchFamily="2" charset="-122"/>
              </a:defRPr>
            </a:lvl6pPr>
            <a:lvl7pPr fontAlgn="base">
              <a:spcBef>
                <a:spcPct val="0"/>
              </a:spcBef>
              <a:spcAft>
                <a:spcPct val="0"/>
              </a:spcAft>
              <a:defRPr sz="2800" b="1">
                <a:solidFill>
                  <a:srgbClr val="660066"/>
                </a:solidFill>
                <a:latin typeface="Tahoma" panose="020B0604030504040204" pitchFamily="34" charset="0"/>
                <a:ea typeface="宋体" panose="02010600030101010101" pitchFamily="2" charset="-122"/>
              </a:defRPr>
            </a:lvl7pPr>
            <a:lvl8pPr fontAlgn="base">
              <a:spcBef>
                <a:spcPct val="0"/>
              </a:spcBef>
              <a:spcAft>
                <a:spcPct val="0"/>
              </a:spcAft>
              <a:defRPr sz="2800" b="1">
                <a:solidFill>
                  <a:srgbClr val="660066"/>
                </a:solidFill>
                <a:latin typeface="Tahoma" panose="020B0604030504040204" pitchFamily="34" charset="0"/>
                <a:ea typeface="宋体" panose="02010600030101010101" pitchFamily="2" charset="-122"/>
              </a:defRPr>
            </a:lvl8pPr>
            <a:lvl9pPr fontAlgn="base">
              <a:spcBef>
                <a:spcPct val="0"/>
              </a:spcBef>
              <a:spcAft>
                <a:spcPct val="0"/>
              </a:spcAft>
              <a:defRPr sz="2800" b="1">
                <a:solidFill>
                  <a:srgbClr val="660066"/>
                </a:solidFill>
                <a:latin typeface="Tahoma" panose="020B0604030504040204" pitchFamily="34" charset="0"/>
                <a:ea typeface="宋体" panose="02010600030101010101" pitchFamily="2" charset="-122"/>
              </a:defRPr>
            </a:lvl9pPr>
          </a:lstStyle>
          <a:p>
            <a:pPr>
              <a:buFont typeface="Arial" panose="020B0604020202020204" pitchFamily="34" charset="0"/>
              <a:buChar char="•"/>
            </a:pPr>
            <a:r>
              <a:rPr lang="zh-CN" altLang="en-US" sz="2200">
                <a:solidFill>
                  <a:schemeClr val="tx1"/>
                </a:solidFill>
              </a:rPr>
              <a:t>项目管理对象可以是包含在图形界面中的一个对象</a:t>
            </a:r>
            <a:endParaRPr lang="en-US" altLang="zh-CN" sz="2200">
              <a:solidFill>
                <a:schemeClr val="tx1"/>
              </a:solidFill>
            </a:endParaRPr>
          </a:p>
          <a:p>
            <a:pPr>
              <a:buFont typeface="Arial" panose="020B0604020202020204" pitchFamily="34" charset="0"/>
              <a:buChar char="•"/>
            </a:pPr>
            <a:r>
              <a:rPr lang="zh-CN" altLang="en-US" sz="2200">
                <a:solidFill>
                  <a:schemeClr val="tx1"/>
                </a:solidFill>
              </a:rPr>
              <a:t>图形界面中的对象逐步补充，因为与编程语言相关</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3" name="标题 1">
            <a:extLst>
              <a:ext uri="{FF2B5EF4-FFF2-40B4-BE49-F238E27FC236}">
                <a16:creationId xmlns:a16="http://schemas.microsoft.com/office/drawing/2014/main" id="{24A561CA-97E9-480E-8BA9-4C67A30F807E}"/>
              </a:ext>
            </a:extLst>
          </p:cNvPr>
          <p:cNvSpPr>
            <a:spLocks noGrp="1" noChangeArrowheads="1"/>
          </p:cNvSpPr>
          <p:nvPr>
            <p:ph type="title"/>
          </p:nvPr>
        </p:nvSpPr>
        <p:spPr/>
        <p:txBody>
          <a:bodyPr/>
          <a:lstStyle/>
          <a:p>
            <a:r>
              <a:rPr lang="zh-CN" altLang="en-US"/>
              <a:t>举例</a:t>
            </a:r>
          </a:p>
        </p:txBody>
      </p:sp>
      <p:sp>
        <p:nvSpPr>
          <p:cNvPr id="44034" name="内容占位符 2">
            <a:extLst>
              <a:ext uri="{FF2B5EF4-FFF2-40B4-BE49-F238E27FC236}">
                <a16:creationId xmlns:a16="http://schemas.microsoft.com/office/drawing/2014/main" id="{E11158F2-5568-4FD7-B687-AC299B8DC143}"/>
              </a:ext>
            </a:extLst>
          </p:cNvPr>
          <p:cNvSpPr>
            <a:spLocks noGrp="1" noChangeArrowheads="1"/>
          </p:cNvSpPr>
          <p:nvPr>
            <p:ph idx="1"/>
          </p:nvPr>
        </p:nvSpPr>
        <p:spPr>
          <a:xfrm>
            <a:off x="577850" y="4667250"/>
            <a:ext cx="8242300" cy="1930400"/>
          </a:xfrm>
        </p:spPr>
        <p:txBody>
          <a:bodyPr/>
          <a:lstStyle/>
          <a:p>
            <a:r>
              <a:rPr lang="zh-CN" altLang="en-US" sz="2400"/>
              <a:t>由外部推动的项目创建</a:t>
            </a:r>
            <a:endParaRPr lang="en-US" altLang="zh-CN" sz="2400"/>
          </a:p>
          <a:p>
            <a:r>
              <a:rPr lang="zh-CN" altLang="en-US" sz="2400"/>
              <a:t>无法准确命名和识别动作的对象，用“</a:t>
            </a:r>
            <a:r>
              <a:rPr lang="en-US" altLang="zh-CN" sz="2400"/>
              <a:t>extern”</a:t>
            </a:r>
            <a:r>
              <a:rPr lang="zh-CN" altLang="en-US" sz="2400"/>
              <a:t>对象表示</a:t>
            </a:r>
          </a:p>
          <a:p>
            <a:r>
              <a:rPr lang="zh-CN" altLang="en-US" sz="2400"/>
              <a:t>外部</a:t>
            </a:r>
            <a:r>
              <a:rPr lang="en-US" altLang="zh-CN" sz="2400"/>
              <a:t>extern</a:t>
            </a:r>
            <a:r>
              <a:rPr lang="zh-CN" altLang="en-US" sz="2400"/>
              <a:t>类使用了角色的图标，这是为了能够清晰的说明此外部类并不属于系统相关的业务类。</a:t>
            </a:r>
            <a:endParaRPr lang="en-US" altLang="zh-CN" sz="2400"/>
          </a:p>
        </p:txBody>
      </p:sp>
      <p:sp>
        <p:nvSpPr>
          <p:cNvPr id="44035" name="日期占位符 3">
            <a:extLst>
              <a:ext uri="{FF2B5EF4-FFF2-40B4-BE49-F238E27FC236}">
                <a16:creationId xmlns:a16="http://schemas.microsoft.com/office/drawing/2014/main" id="{48CAC1CE-105A-47C0-9903-9152F3CD9B76}"/>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fld id="{1FBEF091-F57B-479D-A717-CE6B1B7AD6C3}" type="datetime1">
              <a:rPr kumimoji="0" lang="zh-CN" altLang="en-US" smtClean="0"/>
              <a:pPr/>
              <a:t>2019/11/5</a:t>
            </a:fld>
            <a:endParaRPr kumimoji="0" lang="en-US" altLang="zh-CN"/>
          </a:p>
        </p:txBody>
      </p:sp>
      <p:sp>
        <p:nvSpPr>
          <p:cNvPr id="44036" name="页脚占位符 4">
            <a:extLst>
              <a:ext uri="{FF2B5EF4-FFF2-40B4-BE49-F238E27FC236}">
                <a16:creationId xmlns:a16="http://schemas.microsoft.com/office/drawing/2014/main" id="{787DDE24-25A0-452F-99DF-2170C419E7E0}"/>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r>
              <a:rPr kumimoji="0" lang="en-US" altLang="zh-CN">
                <a:latin typeface="Gulim" panose="020B0600000101010101" pitchFamily="34" charset="-127"/>
              </a:rPr>
              <a:t>大连理工大学软件学院</a:t>
            </a:r>
          </a:p>
        </p:txBody>
      </p:sp>
      <p:sp>
        <p:nvSpPr>
          <p:cNvPr id="44037" name="灯片编号占位符 5">
            <a:extLst>
              <a:ext uri="{FF2B5EF4-FFF2-40B4-BE49-F238E27FC236}">
                <a16:creationId xmlns:a16="http://schemas.microsoft.com/office/drawing/2014/main" id="{E83E13B2-A93D-4457-9117-C5F67B2F0753}"/>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A7CDDCC4-18CD-4D33-9441-CC80FC0E71E8}" type="slidenum">
              <a:rPr lang="zh-CN" altLang="en-US"/>
              <a:pPr/>
              <a:t>34</a:t>
            </a:fld>
            <a:endParaRPr lang="en-US" altLang="zh-CN">
              <a:ea typeface="宋体" panose="02010600030101010101" pitchFamily="2" charset="-122"/>
            </a:endParaRPr>
          </a:p>
        </p:txBody>
      </p:sp>
      <p:pic>
        <p:nvPicPr>
          <p:cNvPr id="44038" name="图片 6">
            <a:extLst>
              <a:ext uri="{FF2B5EF4-FFF2-40B4-BE49-F238E27FC236}">
                <a16:creationId xmlns:a16="http://schemas.microsoft.com/office/drawing/2014/main" id="{31EB2E23-EF95-45C2-B4DD-E85D009F10AF}"/>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87450" y="1670050"/>
            <a:ext cx="6840538" cy="2982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mc:Choice xmlns:p14="http://schemas.microsoft.com/office/powerpoint/2010/main" Requires="p14">
          <p:contentPart p14:bwMode="auto" r:id="rId3">
            <p14:nvContentPartPr>
              <p14:cNvPr id="2" name="墨迹 1">
                <a:extLst>
                  <a:ext uri="{FF2B5EF4-FFF2-40B4-BE49-F238E27FC236}">
                    <a16:creationId xmlns:a16="http://schemas.microsoft.com/office/drawing/2014/main" id="{2CCA5D76-2048-4038-8942-E88A658198C9}"/>
                  </a:ext>
                </a:extLst>
              </p14:cNvPr>
              <p14:cNvContentPartPr/>
              <p14:nvPr/>
            </p14:nvContentPartPr>
            <p14:xfrm>
              <a:off x="2609640" y="1641240"/>
              <a:ext cx="4736520" cy="1478880"/>
            </p14:xfrm>
          </p:contentPart>
        </mc:Choice>
        <mc:Fallback>
          <p:pic>
            <p:nvPicPr>
              <p:cNvPr id="2" name="墨迹 1">
                <a:extLst>
                  <a:ext uri="{FF2B5EF4-FFF2-40B4-BE49-F238E27FC236}">
                    <a16:creationId xmlns:a16="http://schemas.microsoft.com/office/drawing/2014/main" id="{2CCA5D76-2048-4038-8942-E88A658198C9}"/>
                  </a:ext>
                </a:extLst>
              </p:cNvPr>
              <p:cNvPicPr/>
              <p:nvPr/>
            </p:nvPicPr>
            <p:blipFill>
              <a:blip r:embed="rId4"/>
              <a:stretch>
                <a:fillRect/>
              </a:stretch>
            </p:blipFill>
            <p:spPr>
              <a:xfrm>
                <a:off x="2600280" y="1631880"/>
                <a:ext cx="4755240" cy="1497600"/>
              </a:xfrm>
              <a:prstGeom prst="rect">
                <a:avLst/>
              </a:prstGeom>
            </p:spPr>
          </p:pic>
        </mc:Fallback>
      </mc:AlternateContent>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7" name="日期占位符 3">
            <a:extLst>
              <a:ext uri="{FF2B5EF4-FFF2-40B4-BE49-F238E27FC236}">
                <a16:creationId xmlns:a16="http://schemas.microsoft.com/office/drawing/2014/main" id="{D2924654-EC16-4B1D-A0A4-4F3A37E79923}"/>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fld id="{4BD5617F-A4AA-49FC-9412-E7991A1334EA}" type="datetime1">
              <a:rPr kumimoji="0" lang="zh-CN" altLang="en-US" smtClean="0"/>
              <a:pPr/>
              <a:t>2019/11/5</a:t>
            </a:fld>
            <a:endParaRPr kumimoji="0" lang="en-US" altLang="zh-CN"/>
          </a:p>
        </p:txBody>
      </p:sp>
      <p:sp>
        <p:nvSpPr>
          <p:cNvPr id="45058" name="页脚占位符 4">
            <a:extLst>
              <a:ext uri="{FF2B5EF4-FFF2-40B4-BE49-F238E27FC236}">
                <a16:creationId xmlns:a16="http://schemas.microsoft.com/office/drawing/2014/main" id="{EAD32CA5-9FB0-408B-8CCF-B13259B47B64}"/>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r>
              <a:rPr kumimoji="0" lang="en-US" altLang="zh-CN">
                <a:latin typeface="Gulim" panose="020B0600000101010101" pitchFamily="34" charset="-127"/>
              </a:rPr>
              <a:t>大连理工大学软件学院</a:t>
            </a:r>
          </a:p>
        </p:txBody>
      </p:sp>
      <p:sp>
        <p:nvSpPr>
          <p:cNvPr id="45059" name="灯片编号占位符 5">
            <a:extLst>
              <a:ext uri="{FF2B5EF4-FFF2-40B4-BE49-F238E27FC236}">
                <a16:creationId xmlns:a16="http://schemas.microsoft.com/office/drawing/2014/main" id="{029DA89C-3283-4007-B354-B584E3B90D45}"/>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374B0B6A-05CA-48DC-9A57-CACE7E0FA4CE}" type="slidenum">
              <a:rPr lang="zh-CN" altLang="en-US"/>
              <a:pPr/>
              <a:t>35</a:t>
            </a:fld>
            <a:endParaRPr lang="en-US" altLang="zh-CN">
              <a:ea typeface="宋体" panose="02010600030101010101" pitchFamily="2" charset="-122"/>
            </a:endParaRPr>
          </a:p>
        </p:txBody>
      </p:sp>
      <p:sp>
        <p:nvSpPr>
          <p:cNvPr id="45060" name="矩形 7">
            <a:extLst>
              <a:ext uri="{FF2B5EF4-FFF2-40B4-BE49-F238E27FC236}">
                <a16:creationId xmlns:a16="http://schemas.microsoft.com/office/drawing/2014/main" id="{44E0D153-4851-4909-9E9A-C4D900DA0B78}"/>
              </a:ext>
            </a:extLst>
          </p:cNvPr>
          <p:cNvSpPr>
            <a:spLocks noChangeArrowheads="1"/>
          </p:cNvSpPr>
          <p:nvPr/>
        </p:nvSpPr>
        <p:spPr bwMode="auto">
          <a:xfrm>
            <a:off x="5875338" y="765175"/>
            <a:ext cx="3160712" cy="51398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sz="2800" b="1">
                <a:solidFill>
                  <a:srgbClr val="660066"/>
                </a:solidFill>
                <a:latin typeface="Tahoma" panose="020B0604030504040204" pitchFamily="34" charset="0"/>
                <a:ea typeface="宋体" panose="02010600030101010101" pitchFamily="2" charset="-122"/>
              </a:defRPr>
            </a:lvl1pPr>
            <a:lvl2pPr>
              <a:defRPr sz="2800" b="1">
                <a:solidFill>
                  <a:srgbClr val="660066"/>
                </a:solidFill>
                <a:latin typeface="Tahoma" panose="020B0604030504040204" pitchFamily="34" charset="0"/>
                <a:ea typeface="宋体" panose="02010600030101010101" pitchFamily="2" charset="-122"/>
              </a:defRPr>
            </a:lvl2pPr>
            <a:lvl3pPr>
              <a:defRPr sz="2800" b="1">
                <a:solidFill>
                  <a:srgbClr val="660066"/>
                </a:solidFill>
                <a:latin typeface="Tahoma" panose="020B0604030504040204" pitchFamily="34" charset="0"/>
                <a:ea typeface="宋体" panose="02010600030101010101" pitchFamily="2" charset="-122"/>
              </a:defRPr>
            </a:lvl3pPr>
            <a:lvl4pPr>
              <a:defRPr sz="2800" b="1">
                <a:solidFill>
                  <a:srgbClr val="660066"/>
                </a:solidFill>
                <a:latin typeface="Tahoma" panose="020B0604030504040204" pitchFamily="34" charset="0"/>
                <a:ea typeface="宋体" panose="02010600030101010101" pitchFamily="2" charset="-122"/>
              </a:defRPr>
            </a:lvl4pPr>
            <a:lvl5pPr>
              <a:defRPr sz="2800" b="1">
                <a:solidFill>
                  <a:srgbClr val="660066"/>
                </a:solidFill>
                <a:latin typeface="Tahoma" panose="020B0604030504040204" pitchFamily="34" charset="0"/>
                <a:ea typeface="宋体" panose="02010600030101010101" pitchFamily="2" charset="-122"/>
              </a:defRPr>
            </a:lvl5pPr>
            <a:lvl6pPr fontAlgn="base">
              <a:spcBef>
                <a:spcPct val="0"/>
              </a:spcBef>
              <a:spcAft>
                <a:spcPct val="0"/>
              </a:spcAft>
              <a:defRPr sz="2800" b="1">
                <a:solidFill>
                  <a:srgbClr val="660066"/>
                </a:solidFill>
                <a:latin typeface="Tahoma" panose="020B0604030504040204" pitchFamily="34" charset="0"/>
                <a:ea typeface="宋体" panose="02010600030101010101" pitchFamily="2" charset="-122"/>
              </a:defRPr>
            </a:lvl6pPr>
            <a:lvl7pPr fontAlgn="base">
              <a:spcBef>
                <a:spcPct val="0"/>
              </a:spcBef>
              <a:spcAft>
                <a:spcPct val="0"/>
              </a:spcAft>
              <a:defRPr sz="2800" b="1">
                <a:solidFill>
                  <a:srgbClr val="660066"/>
                </a:solidFill>
                <a:latin typeface="Tahoma" panose="020B0604030504040204" pitchFamily="34" charset="0"/>
                <a:ea typeface="宋体" panose="02010600030101010101" pitchFamily="2" charset="-122"/>
              </a:defRPr>
            </a:lvl7pPr>
            <a:lvl8pPr fontAlgn="base">
              <a:spcBef>
                <a:spcPct val="0"/>
              </a:spcBef>
              <a:spcAft>
                <a:spcPct val="0"/>
              </a:spcAft>
              <a:defRPr sz="2800" b="1">
                <a:solidFill>
                  <a:srgbClr val="660066"/>
                </a:solidFill>
                <a:latin typeface="Tahoma" panose="020B0604030504040204" pitchFamily="34" charset="0"/>
                <a:ea typeface="宋体" panose="02010600030101010101" pitchFamily="2" charset="-122"/>
              </a:defRPr>
            </a:lvl8pPr>
            <a:lvl9pPr fontAlgn="base">
              <a:spcBef>
                <a:spcPct val="0"/>
              </a:spcBef>
              <a:spcAft>
                <a:spcPct val="0"/>
              </a:spcAft>
              <a:defRPr sz="2800" b="1">
                <a:solidFill>
                  <a:srgbClr val="660066"/>
                </a:solidFill>
                <a:latin typeface="Tahoma" panose="020B0604030504040204" pitchFamily="34" charset="0"/>
                <a:ea typeface="宋体" panose="02010600030101010101" pitchFamily="2" charset="-122"/>
              </a:defRPr>
            </a:lvl9pPr>
          </a:lstStyle>
          <a:p>
            <a:pPr>
              <a:buFont typeface="Arial" panose="020B0604020202020204" pitchFamily="34" charset="0"/>
              <a:buChar char="•"/>
            </a:pPr>
            <a:r>
              <a:rPr lang="zh-CN" altLang="en-US" sz="2400" dirty="0">
                <a:solidFill>
                  <a:schemeClr val="tx1"/>
                </a:solidFill>
              </a:rPr>
              <a:t>项目工作量的修改</a:t>
            </a:r>
            <a:endParaRPr lang="en-US" altLang="zh-CN" sz="2400" dirty="0">
              <a:solidFill>
                <a:schemeClr val="tx1"/>
              </a:solidFill>
            </a:endParaRPr>
          </a:p>
          <a:p>
            <a:pPr>
              <a:buFont typeface="Arial" panose="020B0604020202020204" pitchFamily="34" charset="0"/>
              <a:buChar char="•"/>
            </a:pPr>
            <a:r>
              <a:rPr lang="zh-CN" altLang="en-US" sz="2400" dirty="0">
                <a:solidFill>
                  <a:schemeClr val="tx1"/>
                </a:solidFill>
              </a:rPr>
              <a:t>减少项目的工作量，要对其子项目和任务的工作量进行检查</a:t>
            </a:r>
            <a:endParaRPr lang="en-US" altLang="zh-CN" sz="2400" dirty="0">
              <a:solidFill>
                <a:schemeClr val="tx1"/>
              </a:solidFill>
            </a:endParaRPr>
          </a:p>
          <a:p>
            <a:pPr>
              <a:buFont typeface="Arial" panose="020B0604020202020204" pitchFamily="34" charset="0"/>
              <a:buChar char="•"/>
            </a:pPr>
            <a:r>
              <a:rPr lang="zh-CN" altLang="en-US" sz="2400" dirty="0">
                <a:solidFill>
                  <a:schemeClr val="tx1"/>
                </a:solidFill>
              </a:rPr>
              <a:t>首先总体上进行确认，工作量的新值是否小于原始的计划工作量值</a:t>
            </a:r>
            <a:endParaRPr lang="en-US" altLang="zh-CN" sz="2400" dirty="0">
              <a:solidFill>
                <a:schemeClr val="tx1"/>
              </a:solidFill>
            </a:endParaRPr>
          </a:p>
          <a:p>
            <a:pPr>
              <a:buFont typeface="Arial" panose="020B0604020202020204" pitchFamily="34" charset="0"/>
              <a:buChar char="•"/>
            </a:pPr>
            <a:r>
              <a:rPr lang="en-US" altLang="zh-CN" sz="2400" dirty="0">
                <a:solidFill>
                  <a:schemeClr val="tx1"/>
                </a:solidFill>
              </a:rPr>
              <a:t>P78</a:t>
            </a:r>
            <a:r>
              <a:rPr lang="zh-CN" altLang="en-US" sz="2400" dirty="0">
                <a:solidFill>
                  <a:schemeClr val="tx1"/>
                </a:solidFill>
              </a:rPr>
              <a:t>、</a:t>
            </a:r>
            <a:r>
              <a:rPr lang="en-US" altLang="zh-CN" sz="2400" dirty="0">
                <a:solidFill>
                  <a:schemeClr val="tx1"/>
                </a:solidFill>
              </a:rPr>
              <a:t>P79</a:t>
            </a:r>
            <a:r>
              <a:rPr lang="zh-CN" altLang="en-US" sz="2400" dirty="0">
                <a:solidFill>
                  <a:schemeClr val="tx1"/>
                </a:solidFill>
              </a:rPr>
              <a:t>页</a:t>
            </a:r>
            <a:endParaRPr lang="en-US" altLang="zh-CN" sz="2400" dirty="0">
              <a:solidFill>
                <a:schemeClr val="tx1"/>
              </a:solidFill>
            </a:endParaRPr>
          </a:p>
          <a:p>
            <a:pPr marL="0" indent="0"/>
            <a:r>
              <a:rPr lang="en-US" altLang="zh-CN" sz="1600" dirty="0">
                <a:solidFill>
                  <a:schemeClr val="tx1"/>
                </a:solidFill>
              </a:rPr>
              <a:t>    </a:t>
            </a:r>
            <a:r>
              <a:rPr lang="en-US" altLang="zh-CN" sz="1600" dirty="0" err="1">
                <a:solidFill>
                  <a:schemeClr val="tx1"/>
                </a:solidFill>
              </a:rPr>
              <a:t>effortToAllocate</a:t>
            </a:r>
            <a:r>
              <a:rPr lang="en-US" altLang="zh-CN" sz="1600" dirty="0">
                <a:solidFill>
                  <a:schemeClr val="tx1"/>
                </a:solidFill>
              </a:rPr>
              <a:t>()</a:t>
            </a:r>
          </a:p>
          <a:p>
            <a:pPr marL="0" indent="0"/>
            <a:r>
              <a:rPr lang="en-US" altLang="zh-CN" sz="1600" dirty="0">
                <a:solidFill>
                  <a:schemeClr val="tx1"/>
                </a:solidFill>
              </a:rPr>
              <a:t>    </a:t>
            </a:r>
            <a:r>
              <a:rPr lang="zh-CN" altLang="en-US" sz="1600" dirty="0">
                <a:solidFill>
                  <a:schemeClr val="tx1"/>
                </a:solidFill>
              </a:rPr>
              <a:t>→ </a:t>
            </a:r>
            <a:r>
              <a:rPr lang="en-US" altLang="zh-CN" sz="1600" dirty="0" err="1">
                <a:solidFill>
                  <a:schemeClr val="tx1"/>
                </a:solidFill>
              </a:rPr>
              <a:t>realEffortCompute</a:t>
            </a:r>
            <a:r>
              <a:rPr lang="en-US" altLang="zh-CN" sz="1600" dirty="0">
                <a:solidFill>
                  <a:schemeClr val="tx1"/>
                </a:solidFill>
              </a:rPr>
              <a:t>()</a:t>
            </a:r>
          </a:p>
          <a:p>
            <a:pPr marL="0" indent="0"/>
            <a:r>
              <a:rPr lang="en-US" altLang="zh-CN" sz="1600" dirty="0">
                <a:solidFill>
                  <a:schemeClr val="tx1"/>
                </a:solidFill>
              </a:rPr>
              <a:t>    </a:t>
            </a:r>
          </a:p>
          <a:p>
            <a:pPr marL="0" indent="0"/>
            <a:r>
              <a:rPr lang="en-US" altLang="zh-CN" sz="1600" dirty="0">
                <a:solidFill>
                  <a:schemeClr val="tx1"/>
                </a:solidFill>
              </a:rPr>
              <a:t>    </a:t>
            </a:r>
            <a:r>
              <a:rPr lang="en-US" altLang="zh-CN" sz="1600" dirty="0" err="1">
                <a:solidFill>
                  <a:schemeClr val="tx1"/>
                </a:solidFill>
              </a:rPr>
              <a:t>effortPlanned</a:t>
            </a:r>
            <a:r>
              <a:rPr lang="en-US" altLang="zh-CN" sz="1600" dirty="0">
                <a:solidFill>
                  <a:schemeClr val="tx1"/>
                </a:solidFill>
              </a:rPr>
              <a:t> – v </a:t>
            </a:r>
            <a:r>
              <a:rPr lang="zh-CN" altLang="en-US" sz="1600" dirty="0">
                <a:solidFill>
                  <a:schemeClr val="tx1"/>
                </a:solidFill>
              </a:rPr>
              <a:t>→ </a:t>
            </a:r>
            <a:r>
              <a:rPr lang="en-US" altLang="zh-CN" sz="1600" dirty="0">
                <a:solidFill>
                  <a:schemeClr val="tx1"/>
                </a:solidFill>
              </a:rPr>
              <a:t>v</a:t>
            </a:r>
          </a:p>
          <a:p>
            <a:pPr>
              <a:buFont typeface="Arial" panose="020B0604020202020204" pitchFamily="34" charset="0"/>
              <a:buChar char="•"/>
            </a:pPr>
            <a:endParaRPr lang="zh-CN" altLang="en-US" sz="2400" dirty="0">
              <a:solidFill>
                <a:schemeClr val="tx1"/>
              </a:solidFill>
            </a:endParaRPr>
          </a:p>
        </p:txBody>
      </p:sp>
      <p:pic>
        <p:nvPicPr>
          <p:cNvPr id="45061" name="图片 -2147482549" descr="4">
            <a:extLst>
              <a:ext uri="{FF2B5EF4-FFF2-40B4-BE49-F238E27FC236}">
                <a16:creationId xmlns:a16="http://schemas.microsoft.com/office/drawing/2014/main" id="{92049496-0EC8-4C02-BFE3-8091A34B1F9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79425" y="285750"/>
            <a:ext cx="5191125" cy="6289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5062" name="文本框 2">
            <a:extLst>
              <a:ext uri="{FF2B5EF4-FFF2-40B4-BE49-F238E27FC236}">
                <a16:creationId xmlns:a16="http://schemas.microsoft.com/office/drawing/2014/main" id="{A5D0D6D9-AD9B-4A9D-A93F-86E1E8712067}"/>
              </a:ext>
            </a:extLst>
          </p:cNvPr>
          <p:cNvSpPr txBox="1">
            <a:spLocks noChangeArrowheads="1"/>
          </p:cNvSpPr>
          <p:nvPr/>
        </p:nvSpPr>
        <p:spPr bwMode="auto">
          <a:xfrm>
            <a:off x="3175000" y="2165350"/>
            <a:ext cx="1755775" cy="306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1400"/>
              <a:t>已经分配的工作量</a:t>
            </a:r>
          </a:p>
        </p:txBody>
      </p:sp>
      <p:sp>
        <p:nvSpPr>
          <p:cNvPr id="45063" name="文本框 6">
            <a:extLst>
              <a:ext uri="{FF2B5EF4-FFF2-40B4-BE49-F238E27FC236}">
                <a16:creationId xmlns:a16="http://schemas.microsoft.com/office/drawing/2014/main" id="{6225ADF8-A13E-463D-9789-00FBF22E5751}"/>
              </a:ext>
            </a:extLst>
          </p:cNvPr>
          <p:cNvSpPr txBox="1">
            <a:spLocks noChangeArrowheads="1"/>
          </p:cNvSpPr>
          <p:nvPr/>
        </p:nvSpPr>
        <p:spPr bwMode="auto">
          <a:xfrm>
            <a:off x="3030538" y="5526088"/>
            <a:ext cx="3763962"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r>
              <a:rPr lang="zh-CN" altLang="en-US" sz="1200"/>
              <a:t>新增加的工作量不能超出父项目尚未分配的工作量。</a:t>
            </a:r>
          </a:p>
        </p:txBody>
      </p:sp>
      <mc:AlternateContent xmlns:mc="http://schemas.openxmlformats.org/markup-compatibility/2006">
        <mc:Choice xmlns:p14="http://schemas.microsoft.com/office/powerpoint/2010/main" Requires="p14">
          <p:contentPart p14:bwMode="auto" r:id="rId4">
            <p14:nvContentPartPr>
              <p14:cNvPr id="2" name="墨迹 1">
                <a:extLst>
                  <a:ext uri="{FF2B5EF4-FFF2-40B4-BE49-F238E27FC236}">
                    <a16:creationId xmlns:a16="http://schemas.microsoft.com/office/drawing/2014/main" id="{FAE3E29C-24BB-47A7-9819-024D9FA19D9C}"/>
                  </a:ext>
                </a:extLst>
              </p14:cNvPr>
              <p14:cNvContentPartPr/>
              <p14:nvPr/>
            </p14:nvContentPartPr>
            <p14:xfrm>
              <a:off x="3048480" y="1841400"/>
              <a:ext cx="2225160" cy="3637440"/>
            </p14:xfrm>
          </p:contentPart>
        </mc:Choice>
        <mc:Fallback>
          <p:pic>
            <p:nvPicPr>
              <p:cNvPr id="2" name="墨迹 1">
                <a:extLst>
                  <a:ext uri="{FF2B5EF4-FFF2-40B4-BE49-F238E27FC236}">
                    <a16:creationId xmlns:a16="http://schemas.microsoft.com/office/drawing/2014/main" id="{FAE3E29C-24BB-47A7-9819-024D9FA19D9C}"/>
                  </a:ext>
                </a:extLst>
              </p:cNvPr>
              <p:cNvPicPr/>
              <p:nvPr/>
            </p:nvPicPr>
            <p:blipFill>
              <a:blip r:embed="rId5"/>
              <a:stretch>
                <a:fillRect/>
              </a:stretch>
            </p:blipFill>
            <p:spPr>
              <a:xfrm>
                <a:off x="3039120" y="1832040"/>
                <a:ext cx="2243880" cy="3656160"/>
              </a:xfrm>
              <a:prstGeom prst="rect">
                <a:avLst/>
              </a:prstGeom>
            </p:spPr>
          </p:pic>
        </mc:Fallback>
      </mc:AlternateContent>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5" name="标题 4">
            <a:extLst>
              <a:ext uri="{FF2B5EF4-FFF2-40B4-BE49-F238E27FC236}">
                <a16:creationId xmlns:a16="http://schemas.microsoft.com/office/drawing/2014/main" id="{D4A87861-8650-4F61-A8B8-C4FF3328EA3B}"/>
              </a:ext>
            </a:extLst>
          </p:cNvPr>
          <p:cNvSpPr>
            <a:spLocks noGrp="1" noChangeArrowheads="1"/>
          </p:cNvSpPr>
          <p:nvPr>
            <p:ph type="title"/>
          </p:nvPr>
        </p:nvSpPr>
        <p:spPr/>
        <p:txBody>
          <a:bodyPr/>
          <a:lstStyle/>
          <a:p>
            <a:r>
              <a:rPr lang="zh-CN" altLang="en-US"/>
              <a:t>举例</a:t>
            </a:r>
          </a:p>
        </p:txBody>
      </p:sp>
      <p:sp>
        <p:nvSpPr>
          <p:cNvPr id="47106" name="日期占位符 1">
            <a:extLst>
              <a:ext uri="{FF2B5EF4-FFF2-40B4-BE49-F238E27FC236}">
                <a16:creationId xmlns:a16="http://schemas.microsoft.com/office/drawing/2014/main" id="{63AF704C-E6D7-4CEF-965B-2CFC0EA75DC3}"/>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fld id="{F53C8A6D-0C9A-47A7-AE37-CA5EF3400156}" type="datetime1">
              <a:rPr kumimoji="0" lang="zh-CN" altLang="en-US" smtClean="0"/>
              <a:pPr/>
              <a:t>2019/11/5</a:t>
            </a:fld>
            <a:endParaRPr kumimoji="0" lang="en-US" altLang="zh-CN"/>
          </a:p>
        </p:txBody>
      </p:sp>
      <p:sp>
        <p:nvSpPr>
          <p:cNvPr id="47107" name="页脚占位符 2">
            <a:extLst>
              <a:ext uri="{FF2B5EF4-FFF2-40B4-BE49-F238E27FC236}">
                <a16:creationId xmlns:a16="http://schemas.microsoft.com/office/drawing/2014/main" id="{CF728583-0623-47C6-B4BF-8A7DDDA28AEE}"/>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r>
              <a:rPr kumimoji="0" lang="en-US" altLang="zh-CN">
                <a:latin typeface="Gulim" panose="020B0600000101010101" pitchFamily="34" charset="-127"/>
              </a:rPr>
              <a:t>大连理工大学软件学院</a:t>
            </a:r>
          </a:p>
        </p:txBody>
      </p:sp>
      <p:sp>
        <p:nvSpPr>
          <p:cNvPr id="47108" name="灯片编号占位符 3">
            <a:extLst>
              <a:ext uri="{FF2B5EF4-FFF2-40B4-BE49-F238E27FC236}">
                <a16:creationId xmlns:a16="http://schemas.microsoft.com/office/drawing/2014/main" id="{81820087-11BF-47E0-AF39-7B53B022137F}"/>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B897C88F-19DB-4392-A295-A11F2BEE2866}" type="slidenum">
              <a:rPr lang="zh-CN" altLang="en-US"/>
              <a:pPr/>
              <a:t>36</a:t>
            </a:fld>
            <a:endParaRPr lang="en-US" altLang="zh-CN">
              <a:ea typeface="宋体" panose="02010600030101010101" pitchFamily="2" charset="-122"/>
            </a:endParaRPr>
          </a:p>
        </p:txBody>
      </p:sp>
      <p:sp>
        <p:nvSpPr>
          <p:cNvPr id="47109" name="内容占位符 5">
            <a:extLst>
              <a:ext uri="{FF2B5EF4-FFF2-40B4-BE49-F238E27FC236}">
                <a16:creationId xmlns:a16="http://schemas.microsoft.com/office/drawing/2014/main" id="{01DE0E42-8D9C-463C-A342-06BE3DAA327F}"/>
              </a:ext>
            </a:extLst>
          </p:cNvPr>
          <p:cNvSpPr>
            <a:spLocks noGrp="1" noChangeArrowheads="1"/>
          </p:cNvSpPr>
          <p:nvPr>
            <p:ph idx="1"/>
          </p:nvPr>
        </p:nvSpPr>
        <p:spPr>
          <a:xfrm>
            <a:off x="6767513" y="2565400"/>
            <a:ext cx="2268537" cy="892175"/>
          </a:xfrm>
        </p:spPr>
        <p:txBody>
          <a:bodyPr/>
          <a:lstStyle/>
          <a:p>
            <a:r>
              <a:rPr lang="zh-CN" altLang="en-US" sz="2400"/>
              <a:t>任务工作量的修改</a:t>
            </a:r>
            <a:endParaRPr lang="en-US" altLang="zh-CN" sz="2400"/>
          </a:p>
          <a:p>
            <a:endParaRPr lang="zh-CN" altLang="en-US" sz="2400"/>
          </a:p>
        </p:txBody>
      </p:sp>
      <p:pic>
        <p:nvPicPr>
          <p:cNvPr id="47110" name="图片 -2147482548" descr="4">
            <a:extLst>
              <a:ext uri="{FF2B5EF4-FFF2-40B4-BE49-F238E27FC236}">
                <a16:creationId xmlns:a16="http://schemas.microsoft.com/office/drawing/2014/main" id="{4B9A0D97-E968-4E6C-AECC-5D4F4F147B0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 y="1971675"/>
            <a:ext cx="6372225" cy="3986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mc:AlternateContent xmlns:mc="http://schemas.openxmlformats.org/markup-compatibility/2006">
        <mc:Choice xmlns:p14="http://schemas.microsoft.com/office/powerpoint/2010/main" Requires="p14">
          <p:contentPart p14:bwMode="auto" r:id="rId4">
            <p14:nvContentPartPr>
              <p14:cNvPr id="2" name="墨迹 1">
                <a:extLst>
                  <a:ext uri="{FF2B5EF4-FFF2-40B4-BE49-F238E27FC236}">
                    <a16:creationId xmlns:a16="http://schemas.microsoft.com/office/drawing/2014/main" id="{FF8457A5-4823-425A-9F82-230A522A28DE}"/>
                  </a:ext>
                </a:extLst>
              </p14:cNvPr>
              <p14:cNvContentPartPr/>
              <p14:nvPr/>
            </p14:nvContentPartPr>
            <p14:xfrm>
              <a:off x="2349720" y="1983240"/>
              <a:ext cx="3600000" cy="2334600"/>
            </p14:xfrm>
          </p:contentPart>
        </mc:Choice>
        <mc:Fallback>
          <p:pic>
            <p:nvPicPr>
              <p:cNvPr id="2" name="墨迹 1">
                <a:extLst>
                  <a:ext uri="{FF2B5EF4-FFF2-40B4-BE49-F238E27FC236}">
                    <a16:creationId xmlns:a16="http://schemas.microsoft.com/office/drawing/2014/main" id="{FF8457A5-4823-425A-9F82-230A522A28DE}"/>
                  </a:ext>
                </a:extLst>
              </p:cNvPr>
              <p:cNvPicPr/>
              <p:nvPr/>
            </p:nvPicPr>
            <p:blipFill>
              <a:blip r:embed="rId5"/>
              <a:stretch>
                <a:fillRect/>
              </a:stretch>
            </p:blipFill>
            <p:spPr>
              <a:xfrm>
                <a:off x="2340360" y="1973880"/>
                <a:ext cx="3618720" cy="2353320"/>
              </a:xfrm>
              <a:prstGeom prst="rect">
                <a:avLst/>
              </a:prstGeom>
            </p:spPr>
          </p:pic>
        </mc:Fallback>
      </mc:AlternateContent>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3" name="标题 1">
            <a:extLst>
              <a:ext uri="{FF2B5EF4-FFF2-40B4-BE49-F238E27FC236}">
                <a16:creationId xmlns:a16="http://schemas.microsoft.com/office/drawing/2014/main" id="{A5D52E4B-B885-42F9-8230-BEE701CB671F}"/>
              </a:ext>
            </a:extLst>
          </p:cNvPr>
          <p:cNvSpPr>
            <a:spLocks noGrp="1" noChangeArrowheads="1"/>
          </p:cNvSpPr>
          <p:nvPr>
            <p:ph type="title"/>
          </p:nvPr>
        </p:nvSpPr>
        <p:spPr/>
        <p:txBody>
          <a:bodyPr/>
          <a:lstStyle/>
          <a:p>
            <a:r>
              <a:rPr lang="zh-CN" altLang="en-US"/>
              <a:t>举例</a:t>
            </a:r>
          </a:p>
        </p:txBody>
      </p:sp>
      <p:sp>
        <p:nvSpPr>
          <p:cNvPr id="49154" name="内容占位符 2">
            <a:extLst>
              <a:ext uri="{FF2B5EF4-FFF2-40B4-BE49-F238E27FC236}">
                <a16:creationId xmlns:a16="http://schemas.microsoft.com/office/drawing/2014/main" id="{8CC0918E-5729-491C-AAAA-2B7E6B5D5DFA}"/>
              </a:ext>
            </a:extLst>
          </p:cNvPr>
          <p:cNvSpPr>
            <a:spLocks noGrp="1" noChangeArrowheads="1"/>
          </p:cNvSpPr>
          <p:nvPr>
            <p:ph idx="1"/>
          </p:nvPr>
        </p:nvSpPr>
        <p:spPr>
          <a:xfrm>
            <a:off x="323850" y="5422900"/>
            <a:ext cx="3178175" cy="1023938"/>
          </a:xfrm>
        </p:spPr>
        <p:txBody>
          <a:bodyPr/>
          <a:lstStyle/>
          <a:p>
            <a:pPr marL="0" indent="0">
              <a:buFontTx/>
              <a:buNone/>
            </a:pPr>
            <a:r>
              <a:rPr lang="zh-CN" altLang="en-US" sz="2400" dirty="0"/>
              <a:t>完成进度的计算</a:t>
            </a:r>
          </a:p>
        </p:txBody>
      </p:sp>
      <p:sp>
        <p:nvSpPr>
          <p:cNvPr id="49155" name="日期占位符 3">
            <a:extLst>
              <a:ext uri="{FF2B5EF4-FFF2-40B4-BE49-F238E27FC236}">
                <a16:creationId xmlns:a16="http://schemas.microsoft.com/office/drawing/2014/main" id="{D5C0113D-81E7-44FF-8BAE-82CB00C64358}"/>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fld id="{A7BC6ACE-7B05-486B-A4C9-826267A1A9D0}" type="datetime1">
              <a:rPr kumimoji="0" lang="zh-CN" altLang="en-US" smtClean="0"/>
              <a:pPr/>
              <a:t>2019/11/5</a:t>
            </a:fld>
            <a:endParaRPr kumimoji="0" lang="en-US" altLang="zh-CN"/>
          </a:p>
        </p:txBody>
      </p:sp>
      <p:sp>
        <p:nvSpPr>
          <p:cNvPr id="49156" name="页脚占位符 4">
            <a:extLst>
              <a:ext uri="{FF2B5EF4-FFF2-40B4-BE49-F238E27FC236}">
                <a16:creationId xmlns:a16="http://schemas.microsoft.com/office/drawing/2014/main" id="{F955F001-BB78-4BF6-94E7-46A5885444C5}"/>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r>
              <a:rPr kumimoji="0" lang="en-US" altLang="zh-CN">
                <a:latin typeface="Gulim" panose="020B0600000101010101" pitchFamily="34" charset="-127"/>
              </a:rPr>
              <a:t>大连理工大学软件学院</a:t>
            </a:r>
          </a:p>
        </p:txBody>
      </p:sp>
      <p:sp>
        <p:nvSpPr>
          <p:cNvPr id="49157" name="灯片编号占位符 5">
            <a:extLst>
              <a:ext uri="{FF2B5EF4-FFF2-40B4-BE49-F238E27FC236}">
                <a16:creationId xmlns:a16="http://schemas.microsoft.com/office/drawing/2014/main" id="{144D6E21-4527-442B-87DC-2EC671972C3C}"/>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6AF223A0-50B1-4F81-8CAB-7A2FC8CFEEA5}" type="slidenum">
              <a:rPr lang="zh-CN" altLang="en-US"/>
              <a:pPr/>
              <a:t>37</a:t>
            </a:fld>
            <a:endParaRPr lang="en-US" altLang="zh-CN">
              <a:ea typeface="宋体" panose="02010600030101010101" pitchFamily="2" charset="-122"/>
            </a:endParaRPr>
          </a:p>
        </p:txBody>
      </p:sp>
      <p:sp>
        <p:nvSpPr>
          <p:cNvPr id="49158" name="矩形 7">
            <a:extLst>
              <a:ext uri="{FF2B5EF4-FFF2-40B4-BE49-F238E27FC236}">
                <a16:creationId xmlns:a16="http://schemas.microsoft.com/office/drawing/2014/main" id="{C6A028A1-2C7F-4AC7-8B31-1A61437F7C16}"/>
              </a:ext>
            </a:extLst>
          </p:cNvPr>
          <p:cNvSpPr>
            <a:spLocks noChangeArrowheads="1"/>
          </p:cNvSpPr>
          <p:nvPr/>
        </p:nvSpPr>
        <p:spPr bwMode="auto">
          <a:xfrm>
            <a:off x="6389688" y="1417638"/>
            <a:ext cx="2430462" cy="3786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sz="2800" b="1">
                <a:solidFill>
                  <a:srgbClr val="660066"/>
                </a:solidFill>
                <a:latin typeface="Tahoma" panose="020B0604030504040204" pitchFamily="34" charset="0"/>
                <a:ea typeface="宋体" panose="02010600030101010101" pitchFamily="2" charset="-122"/>
              </a:defRPr>
            </a:lvl1pPr>
            <a:lvl2pPr>
              <a:defRPr sz="2800" b="1">
                <a:solidFill>
                  <a:srgbClr val="660066"/>
                </a:solidFill>
                <a:latin typeface="Tahoma" panose="020B0604030504040204" pitchFamily="34" charset="0"/>
                <a:ea typeface="宋体" panose="02010600030101010101" pitchFamily="2" charset="-122"/>
              </a:defRPr>
            </a:lvl2pPr>
            <a:lvl3pPr>
              <a:defRPr sz="2800" b="1">
                <a:solidFill>
                  <a:srgbClr val="660066"/>
                </a:solidFill>
                <a:latin typeface="Tahoma" panose="020B0604030504040204" pitchFamily="34" charset="0"/>
                <a:ea typeface="宋体" panose="02010600030101010101" pitchFamily="2" charset="-122"/>
              </a:defRPr>
            </a:lvl3pPr>
            <a:lvl4pPr>
              <a:defRPr sz="2800" b="1">
                <a:solidFill>
                  <a:srgbClr val="660066"/>
                </a:solidFill>
                <a:latin typeface="Tahoma" panose="020B0604030504040204" pitchFamily="34" charset="0"/>
                <a:ea typeface="宋体" panose="02010600030101010101" pitchFamily="2" charset="-122"/>
              </a:defRPr>
            </a:lvl4pPr>
            <a:lvl5pPr>
              <a:defRPr sz="2800" b="1">
                <a:solidFill>
                  <a:srgbClr val="660066"/>
                </a:solidFill>
                <a:latin typeface="Tahoma" panose="020B0604030504040204" pitchFamily="34" charset="0"/>
                <a:ea typeface="宋体" panose="02010600030101010101" pitchFamily="2" charset="-122"/>
              </a:defRPr>
            </a:lvl5pPr>
            <a:lvl6pPr fontAlgn="base">
              <a:spcBef>
                <a:spcPct val="0"/>
              </a:spcBef>
              <a:spcAft>
                <a:spcPct val="0"/>
              </a:spcAft>
              <a:defRPr sz="2800" b="1">
                <a:solidFill>
                  <a:srgbClr val="660066"/>
                </a:solidFill>
                <a:latin typeface="Tahoma" panose="020B0604030504040204" pitchFamily="34" charset="0"/>
                <a:ea typeface="宋体" panose="02010600030101010101" pitchFamily="2" charset="-122"/>
              </a:defRPr>
            </a:lvl6pPr>
            <a:lvl7pPr fontAlgn="base">
              <a:spcBef>
                <a:spcPct val="0"/>
              </a:spcBef>
              <a:spcAft>
                <a:spcPct val="0"/>
              </a:spcAft>
              <a:defRPr sz="2800" b="1">
                <a:solidFill>
                  <a:srgbClr val="660066"/>
                </a:solidFill>
                <a:latin typeface="Tahoma" panose="020B0604030504040204" pitchFamily="34" charset="0"/>
                <a:ea typeface="宋体" panose="02010600030101010101" pitchFamily="2" charset="-122"/>
              </a:defRPr>
            </a:lvl7pPr>
            <a:lvl8pPr fontAlgn="base">
              <a:spcBef>
                <a:spcPct val="0"/>
              </a:spcBef>
              <a:spcAft>
                <a:spcPct val="0"/>
              </a:spcAft>
              <a:defRPr sz="2800" b="1">
                <a:solidFill>
                  <a:srgbClr val="660066"/>
                </a:solidFill>
                <a:latin typeface="Tahoma" panose="020B0604030504040204" pitchFamily="34" charset="0"/>
                <a:ea typeface="宋体" panose="02010600030101010101" pitchFamily="2" charset="-122"/>
              </a:defRPr>
            </a:lvl8pPr>
            <a:lvl9pPr fontAlgn="base">
              <a:spcBef>
                <a:spcPct val="0"/>
              </a:spcBef>
              <a:spcAft>
                <a:spcPct val="0"/>
              </a:spcAft>
              <a:defRPr sz="2800" b="1">
                <a:solidFill>
                  <a:srgbClr val="660066"/>
                </a:solidFill>
                <a:latin typeface="Tahoma" panose="020B0604030504040204" pitchFamily="34" charset="0"/>
                <a:ea typeface="宋体" panose="02010600030101010101" pitchFamily="2" charset="-122"/>
              </a:defRPr>
            </a:lvl9pPr>
          </a:lstStyle>
          <a:p>
            <a:pPr>
              <a:buFont typeface="Tahoma" panose="020B0604030504040204" pitchFamily="34" charset="0"/>
              <a:buAutoNum type="arabicPeriod"/>
            </a:pPr>
            <a:r>
              <a:rPr lang="zh-CN" altLang="en-US" sz="2000">
                <a:solidFill>
                  <a:schemeClr val="tx1"/>
                </a:solidFill>
              </a:rPr>
              <a:t>为计算整个项目的完成进度，需要逐个确定每个子项目的完成进度。</a:t>
            </a:r>
            <a:endParaRPr lang="en-US" altLang="zh-CN" sz="2000">
              <a:solidFill>
                <a:schemeClr val="tx1"/>
              </a:solidFill>
            </a:endParaRPr>
          </a:p>
          <a:p>
            <a:pPr>
              <a:buFont typeface="Tahoma" panose="020B0604030504040204" pitchFamily="34" charset="0"/>
              <a:buAutoNum type="arabicPeriod"/>
            </a:pPr>
            <a:r>
              <a:rPr lang="zh-CN" altLang="en-US" sz="2000">
                <a:solidFill>
                  <a:schemeClr val="tx1"/>
                </a:solidFill>
              </a:rPr>
              <a:t>递归的使用在这里没有问题，因为项目只能作为唯一项目的子项目，是一个树结构而不是一个图结构。</a:t>
            </a:r>
            <a:endParaRPr lang="en-US" altLang="zh-CN" sz="2000">
              <a:solidFill>
                <a:schemeClr val="tx1"/>
              </a:solidFill>
            </a:endParaRPr>
          </a:p>
        </p:txBody>
      </p:sp>
      <p:sp>
        <p:nvSpPr>
          <p:cNvPr id="49159" name="矩形 8">
            <a:extLst>
              <a:ext uri="{FF2B5EF4-FFF2-40B4-BE49-F238E27FC236}">
                <a16:creationId xmlns:a16="http://schemas.microsoft.com/office/drawing/2014/main" id="{51F48043-EF14-492C-B156-3072ADB22149}"/>
              </a:ext>
            </a:extLst>
          </p:cNvPr>
          <p:cNvSpPr>
            <a:spLocks noChangeArrowheads="1"/>
          </p:cNvSpPr>
          <p:nvPr/>
        </p:nvSpPr>
        <p:spPr bwMode="auto">
          <a:xfrm>
            <a:off x="3635375" y="5300663"/>
            <a:ext cx="5338763"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sz="2800" b="1">
                <a:solidFill>
                  <a:srgbClr val="660066"/>
                </a:solidFill>
                <a:latin typeface="Tahoma" panose="020B0604030504040204" pitchFamily="34" charset="0"/>
                <a:ea typeface="宋体" panose="02010600030101010101" pitchFamily="2" charset="-122"/>
              </a:defRPr>
            </a:lvl1pPr>
            <a:lvl2pPr>
              <a:defRPr sz="2800" b="1">
                <a:solidFill>
                  <a:srgbClr val="660066"/>
                </a:solidFill>
                <a:latin typeface="Tahoma" panose="020B0604030504040204" pitchFamily="34" charset="0"/>
                <a:ea typeface="宋体" panose="02010600030101010101" pitchFamily="2" charset="-122"/>
              </a:defRPr>
            </a:lvl2pPr>
            <a:lvl3pPr>
              <a:defRPr sz="2800" b="1">
                <a:solidFill>
                  <a:srgbClr val="660066"/>
                </a:solidFill>
                <a:latin typeface="Tahoma" panose="020B0604030504040204" pitchFamily="34" charset="0"/>
                <a:ea typeface="宋体" panose="02010600030101010101" pitchFamily="2" charset="-122"/>
              </a:defRPr>
            </a:lvl3pPr>
            <a:lvl4pPr>
              <a:defRPr sz="2800" b="1">
                <a:solidFill>
                  <a:srgbClr val="660066"/>
                </a:solidFill>
                <a:latin typeface="Tahoma" panose="020B0604030504040204" pitchFamily="34" charset="0"/>
                <a:ea typeface="宋体" panose="02010600030101010101" pitchFamily="2" charset="-122"/>
              </a:defRPr>
            </a:lvl4pPr>
            <a:lvl5pPr>
              <a:defRPr sz="2800" b="1">
                <a:solidFill>
                  <a:srgbClr val="660066"/>
                </a:solidFill>
                <a:latin typeface="Tahoma" panose="020B0604030504040204" pitchFamily="34" charset="0"/>
                <a:ea typeface="宋体" panose="02010600030101010101" pitchFamily="2" charset="-122"/>
              </a:defRPr>
            </a:lvl5pPr>
            <a:lvl6pPr fontAlgn="base">
              <a:spcBef>
                <a:spcPct val="0"/>
              </a:spcBef>
              <a:spcAft>
                <a:spcPct val="0"/>
              </a:spcAft>
              <a:defRPr sz="2800" b="1">
                <a:solidFill>
                  <a:srgbClr val="660066"/>
                </a:solidFill>
                <a:latin typeface="Tahoma" panose="020B0604030504040204" pitchFamily="34" charset="0"/>
                <a:ea typeface="宋体" panose="02010600030101010101" pitchFamily="2" charset="-122"/>
              </a:defRPr>
            </a:lvl6pPr>
            <a:lvl7pPr fontAlgn="base">
              <a:spcBef>
                <a:spcPct val="0"/>
              </a:spcBef>
              <a:spcAft>
                <a:spcPct val="0"/>
              </a:spcAft>
              <a:defRPr sz="2800" b="1">
                <a:solidFill>
                  <a:srgbClr val="660066"/>
                </a:solidFill>
                <a:latin typeface="Tahoma" panose="020B0604030504040204" pitchFamily="34" charset="0"/>
                <a:ea typeface="宋体" panose="02010600030101010101" pitchFamily="2" charset="-122"/>
              </a:defRPr>
            </a:lvl7pPr>
            <a:lvl8pPr fontAlgn="base">
              <a:spcBef>
                <a:spcPct val="0"/>
              </a:spcBef>
              <a:spcAft>
                <a:spcPct val="0"/>
              </a:spcAft>
              <a:defRPr sz="2800" b="1">
                <a:solidFill>
                  <a:srgbClr val="660066"/>
                </a:solidFill>
                <a:latin typeface="Tahoma" panose="020B0604030504040204" pitchFamily="34" charset="0"/>
                <a:ea typeface="宋体" panose="02010600030101010101" pitchFamily="2" charset="-122"/>
              </a:defRPr>
            </a:lvl8pPr>
            <a:lvl9pPr fontAlgn="base">
              <a:spcBef>
                <a:spcPct val="0"/>
              </a:spcBef>
              <a:spcAft>
                <a:spcPct val="0"/>
              </a:spcAft>
              <a:defRPr sz="2800" b="1">
                <a:solidFill>
                  <a:srgbClr val="660066"/>
                </a:solidFill>
                <a:latin typeface="Tahoma" panose="020B0604030504040204" pitchFamily="34" charset="0"/>
                <a:ea typeface="宋体" panose="02010600030101010101" pitchFamily="2" charset="-122"/>
              </a:defRPr>
            </a:lvl9pPr>
          </a:lstStyle>
          <a:p>
            <a:pPr>
              <a:buFont typeface="Tahoma" panose="020B0604030504040204" pitchFamily="34" charset="0"/>
              <a:buAutoNum type="arabicPeriod" startAt="3"/>
            </a:pPr>
            <a:r>
              <a:rPr lang="zh-CN" altLang="en-US" sz="2000">
                <a:solidFill>
                  <a:schemeClr val="tx1"/>
                </a:solidFill>
              </a:rPr>
              <a:t>下一步确定每个任务的完成进度以及由这些返回的结果确定项目总体的完成进度。其返回值没有显式的给出。</a:t>
            </a:r>
          </a:p>
        </p:txBody>
      </p:sp>
      <p:pic>
        <p:nvPicPr>
          <p:cNvPr id="49160" name="图片 -2147482547" descr="4">
            <a:extLst>
              <a:ext uri="{FF2B5EF4-FFF2-40B4-BE49-F238E27FC236}">
                <a16:creationId xmlns:a16="http://schemas.microsoft.com/office/drawing/2014/main" id="{DF969B96-DA52-423A-A650-4888C3DD3AD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300" y="1816100"/>
            <a:ext cx="6034088" cy="32496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1" name="标题 1">
            <a:extLst>
              <a:ext uri="{FF2B5EF4-FFF2-40B4-BE49-F238E27FC236}">
                <a16:creationId xmlns:a16="http://schemas.microsoft.com/office/drawing/2014/main" id="{FE3BBE10-B5D8-4B62-B520-D66EEF8D6457}"/>
              </a:ext>
            </a:extLst>
          </p:cNvPr>
          <p:cNvSpPr>
            <a:spLocks noGrp="1" noChangeArrowheads="1"/>
          </p:cNvSpPr>
          <p:nvPr>
            <p:ph type="title"/>
          </p:nvPr>
        </p:nvSpPr>
        <p:spPr/>
        <p:txBody>
          <a:bodyPr/>
          <a:lstStyle/>
          <a:p>
            <a:r>
              <a:rPr lang="zh-CN" altLang="en-US" dirty="0"/>
              <a:t>界面类（边界类）设计</a:t>
            </a:r>
          </a:p>
        </p:txBody>
      </p:sp>
      <p:sp>
        <p:nvSpPr>
          <p:cNvPr id="51202" name="内容占位符 2">
            <a:extLst>
              <a:ext uri="{FF2B5EF4-FFF2-40B4-BE49-F238E27FC236}">
                <a16:creationId xmlns:a16="http://schemas.microsoft.com/office/drawing/2014/main" id="{0D2B469D-B469-4F62-B5C8-71FDD696287D}"/>
              </a:ext>
            </a:extLst>
          </p:cNvPr>
          <p:cNvSpPr>
            <a:spLocks noGrp="1" noChangeArrowheads="1"/>
          </p:cNvSpPr>
          <p:nvPr>
            <p:ph idx="1"/>
          </p:nvPr>
        </p:nvSpPr>
        <p:spPr/>
        <p:txBody>
          <a:bodyPr/>
          <a:lstStyle/>
          <a:p>
            <a:r>
              <a:rPr lang="zh-CN" altLang="en-US" sz="2400" dirty="0"/>
              <a:t>界面设计的基本要求是：通过界面使得（领域）模型中含有的（实体）类的某些部分对外部可见，比如用户通过界面可进行（某些）业务内容的修改或访问。</a:t>
            </a:r>
            <a:endParaRPr lang="en-US" altLang="zh-CN" sz="2400" dirty="0"/>
          </a:p>
          <a:p>
            <a:r>
              <a:rPr lang="zh-CN" altLang="en-US" sz="2400" dirty="0"/>
              <a:t>对现有的类模型补充对应的界面描述，一个直接的方法就是对于每个类补充一个对应的接口，使得它向外部提供可访问的信息。</a:t>
            </a:r>
            <a:endParaRPr lang="en-US" altLang="zh-CN" sz="2400" dirty="0"/>
          </a:p>
          <a:p>
            <a:r>
              <a:rPr lang="zh-CN" altLang="en-US" sz="2400" dirty="0"/>
              <a:t>对于项目类可设置一个</a:t>
            </a:r>
            <a:r>
              <a:rPr lang="en-US" altLang="zh-CN" sz="2400" dirty="0" err="1"/>
              <a:t>ProjectMask</a:t>
            </a:r>
            <a:r>
              <a:rPr lang="zh-CN" altLang="en-US" sz="2400" dirty="0"/>
              <a:t>界面，对外提供项目创建和修改的操作；使用一个控制类</a:t>
            </a:r>
            <a:r>
              <a:rPr lang="en-US" altLang="zh-CN" sz="2400" dirty="0" err="1"/>
              <a:t>GUIControl</a:t>
            </a:r>
            <a:r>
              <a:rPr lang="zh-CN" altLang="en-US" sz="2400" dirty="0"/>
              <a:t>，控制当前哪个类的界面类处于使用状态。（</a:t>
            </a:r>
            <a:r>
              <a:rPr lang="zh-CN" altLang="en-US" sz="2400" dirty="0">
                <a:solidFill>
                  <a:srgbClr val="FF0000"/>
                </a:solidFill>
              </a:rPr>
              <a:t>控制类用来驱动用例中的业务，边界类提供业务服务</a:t>
            </a:r>
            <a:r>
              <a:rPr lang="zh-CN" altLang="en-US" sz="2400" dirty="0"/>
              <a:t>）</a:t>
            </a:r>
          </a:p>
        </p:txBody>
      </p:sp>
      <p:sp>
        <p:nvSpPr>
          <p:cNvPr id="51203" name="日期占位符 3">
            <a:extLst>
              <a:ext uri="{FF2B5EF4-FFF2-40B4-BE49-F238E27FC236}">
                <a16:creationId xmlns:a16="http://schemas.microsoft.com/office/drawing/2014/main" id="{3C44BDD5-9A78-47E2-86D6-B7F989E34DDF}"/>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fld id="{BE6211C0-0039-40A8-A566-41B8BD09F134}" type="datetime1">
              <a:rPr kumimoji="0" lang="zh-CN" altLang="en-US" smtClean="0"/>
              <a:pPr/>
              <a:t>2019/11/5</a:t>
            </a:fld>
            <a:endParaRPr kumimoji="0" lang="en-US" altLang="zh-CN"/>
          </a:p>
        </p:txBody>
      </p:sp>
      <p:sp>
        <p:nvSpPr>
          <p:cNvPr id="51204" name="页脚占位符 4">
            <a:extLst>
              <a:ext uri="{FF2B5EF4-FFF2-40B4-BE49-F238E27FC236}">
                <a16:creationId xmlns:a16="http://schemas.microsoft.com/office/drawing/2014/main" id="{7FD2C095-3EF6-4DD0-9217-FF002792972C}"/>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r>
              <a:rPr kumimoji="0" lang="en-US" altLang="zh-CN">
                <a:latin typeface="Gulim" panose="020B0600000101010101" pitchFamily="34" charset="-127"/>
              </a:rPr>
              <a:t>大连理工大学软件学院</a:t>
            </a:r>
          </a:p>
        </p:txBody>
      </p:sp>
      <p:sp>
        <p:nvSpPr>
          <p:cNvPr id="51205" name="灯片编号占位符 5">
            <a:extLst>
              <a:ext uri="{FF2B5EF4-FFF2-40B4-BE49-F238E27FC236}">
                <a16:creationId xmlns:a16="http://schemas.microsoft.com/office/drawing/2014/main" id="{E1C8AFBD-6AF0-4165-B786-3CD258EF7C63}"/>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1A24FFE4-D492-4C1D-A31F-B9C11FBB44C5}" type="slidenum">
              <a:rPr lang="zh-CN" altLang="en-US"/>
              <a:pPr/>
              <a:t>38</a:t>
            </a:fld>
            <a:endParaRPr lang="en-US" altLang="zh-CN">
              <a:ea typeface="宋体" panose="02010600030101010101" pitchFamily="2" charset="-122"/>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5" name="日期占位符 3">
            <a:extLst>
              <a:ext uri="{FF2B5EF4-FFF2-40B4-BE49-F238E27FC236}">
                <a16:creationId xmlns:a16="http://schemas.microsoft.com/office/drawing/2014/main" id="{419E729B-0796-4641-B369-EE88E74D756C}"/>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fld id="{2F7DABF1-5A0B-4A20-B264-4967082FBA21}" type="datetime1">
              <a:rPr kumimoji="0" lang="zh-CN" altLang="en-US" smtClean="0"/>
              <a:pPr/>
              <a:t>2019/11/5</a:t>
            </a:fld>
            <a:endParaRPr kumimoji="0" lang="en-US" altLang="zh-CN"/>
          </a:p>
        </p:txBody>
      </p:sp>
      <p:sp>
        <p:nvSpPr>
          <p:cNvPr id="52226" name="页脚占位符 4">
            <a:extLst>
              <a:ext uri="{FF2B5EF4-FFF2-40B4-BE49-F238E27FC236}">
                <a16:creationId xmlns:a16="http://schemas.microsoft.com/office/drawing/2014/main" id="{AA18F917-6F1F-4AD6-8EB5-BA2B816F6724}"/>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r>
              <a:rPr kumimoji="0" lang="en-US" altLang="zh-CN">
                <a:latin typeface="Gulim" panose="020B0600000101010101" pitchFamily="34" charset="-127"/>
              </a:rPr>
              <a:t>大连理工大学软件学院</a:t>
            </a:r>
          </a:p>
        </p:txBody>
      </p:sp>
      <p:sp>
        <p:nvSpPr>
          <p:cNvPr id="52227" name="灯片编号占位符 5">
            <a:extLst>
              <a:ext uri="{FF2B5EF4-FFF2-40B4-BE49-F238E27FC236}">
                <a16:creationId xmlns:a16="http://schemas.microsoft.com/office/drawing/2014/main" id="{93F59F86-8DA4-47A1-B346-66AFA4201B17}"/>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DC7F7EC9-3A75-42AF-872C-071F694778DC}" type="slidenum">
              <a:rPr lang="zh-CN" altLang="en-US"/>
              <a:pPr/>
              <a:t>39</a:t>
            </a:fld>
            <a:endParaRPr lang="en-US" altLang="zh-CN">
              <a:ea typeface="宋体" panose="02010600030101010101" pitchFamily="2" charset="-122"/>
            </a:endParaRPr>
          </a:p>
        </p:txBody>
      </p:sp>
      <p:pic>
        <p:nvPicPr>
          <p:cNvPr id="52228" name="图片 6">
            <a:extLst>
              <a:ext uri="{FF2B5EF4-FFF2-40B4-BE49-F238E27FC236}">
                <a16:creationId xmlns:a16="http://schemas.microsoft.com/office/drawing/2014/main" id="{2F007D04-B53D-45AB-BF4A-32E5C86023D0}"/>
              </a:ext>
            </a:extLst>
          </p:cNvPr>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6238" y="2301875"/>
            <a:ext cx="5383212" cy="382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2229" name="矩形 7">
            <a:extLst>
              <a:ext uri="{FF2B5EF4-FFF2-40B4-BE49-F238E27FC236}">
                <a16:creationId xmlns:a16="http://schemas.microsoft.com/office/drawing/2014/main" id="{883FD12D-B3E8-4C73-A487-E8D939D7917E}"/>
              </a:ext>
            </a:extLst>
          </p:cNvPr>
          <p:cNvSpPr>
            <a:spLocks noChangeArrowheads="1"/>
          </p:cNvSpPr>
          <p:nvPr/>
        </p:nvSpPr>
        <p:spPr bwMode="auto">
          <a:xfrm>
            <a:off x="4894263" y="730250"/>
            <a:ext cx="3998912" cy="22447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sz="2800" b="1">
                <a:solidFill>
                  <a:srgbClr val="660066"/>
                </a:solidFill>
                <a:latin typeface="Tahoma" panose="020B0604030504040204" pitchFamily="34" charset="0"/>
                <a:ea typeface="宋体" panose="02010600030101010101" pitchFamily="2" charset="-122"/>
              </a:defRPr>
            </a:lvl1pPr>
            <a:lvl2pPr>
              <a:defRPr sz="2800" b="1">
                <a:solidFill>
                  <a:srgbClr val="660066"/>
                </a:solidFill>
                <a:latin typeface="Tahoma" panose="020B0604030504040204" pitchFamily="34" charset="0"/>
                <a:ea typeface="宋体" panose="02010600030101010101" pitchFamily="2" charset="-122"/>
              </a:defRPr>
            </a:lvl2pPr>
            <a:lvl3pPr>
              <a:defRPr sz="2800" b="1">
                <a:solidFill>
                  <a:srgbClr val="660066"/>
                </a:solidFill>
                <a:latin typeface="Tahoma" panose="020B0604030504040204" pitchFamily="34" charset="0"/>
                <a:ea typeface="宋体" panose="02010600030101010101" pitchFamily="2" charset="-122"/>
              </a:defRPr>
            </a:lvl3pPr>
            <a:lvl4pPr>
              <a:defRPr sz="2800" b="1">
                <a:solidFill>
                  <a:srgbClr val="660066"/>
                </a:solidFill>
                <a:latin typeface="Tahoma" panose="020B0604030504040204" pitchFamily="34" charset="0"/>
                <a:ea typeface="宋体" panose="02010600030101010101" pitchFamily="2" charset="-122"/>
              </a:defRPr>
            </a:lvl4pPr>
            <a:lvl5pPr>
              <a:defRPr sz="2800" b="1">
                <a:solidFill>
                  <a:srgbClr val="660066"/>
                </a:solidFill>
                <a:latin typeface="Tahoma" panose="020B0604030504040204" pitchFamily="34" charset="0"/>
                <a:ea typeface="宋体" panose="02010600030101010101" pitchFamily="2" charset="-122"/>
              </a:defRPr>
            </a:lvl5pPr>
            <a:lvl6pPr fontAlgn="base">
              <a:spcBef>
                <a:spcPct val="0"/>
              </a:spcBef>
              <a:spcAft>
                <a:spcPct val="0"/>
              </a:spcAft>
              <a:defRPr sz="2800" b="1">
                <a:solidFill>
                  <a:srgbClr val="660066"/>
                </a:solidFill>
                <a:latin typeface="Tahoma" panose="020B0604030504040204" pitchFamily="34" charset="0"/>
                <a:ea typeface="宋体" panose="02010600030101010101" pitchFamily="2" charset="-122"/>
              </a:defRPr>
            </a:lvl6pPr>
            <a:lvl7pPr fontAlgn="base">
              <a:spcBef>
                <a:spcPct val="0"/>
              </a:spcBef>
              <a:spcAft>
                <a:spcPct val="0"/>
              </a:spcAft>
              <a:defRPr sz="2800" b="1">
                <a:solidFill>
                  <a:srgbClr val="660066"/>
                </a:solidFill>
                <a:latin typeface="Tahoma" panose="020B0604030504040204" pitchFamily="34" charset="0"/>
                <a:ea typeface="宋体" panose="02010600030101010101" pitchFamily="2" charset="-122"/>
              </a:defRPr>
            </a:lvl7pPr>
            <a:lvl8pPr fontAlgn="base">
              <a:spcBef>
                <a:spcPct val="0"/>
              </a:spcBef>
              <a:spcAft>
                <a:spcPct val="0"/>
              </a:spcAft>
              <a:defRPr sz="2800" b="1">
                <a:solidFill>
                  <a:srgbClr val="660066"/>
                </a:solidFill>
                <a:latin typeface="Tahoma" panose="020B0604030504040204" pitchFamily="34" charset="0"/>
                <a:ea typeface="宋体" panose="02010600030101010101" pitchFamily="2" charset="-122"/>
              </a:defRPr>
            </a:lvl8pPr>
            <a:lvl9pPr fontAlgn="base">
              <a:spcBef>
                <a:spcPct val="0"/>
              </a:spcBef>
              <a:spcAft>
                <a:spcPct val="0"/>
              </a:spcAft>
              <a:defRPr sz="2800" b="1">
                <a:solidFill>
                  <a:srgbClr val="660066"/>
                </a:solidFill>
                <a:latin typeface="Tahoma" panose="020B0604030504040204" pitchFamily="34" charset="0"/>
                <a:ea typeface="宋体" panose="02010600030101010101" pitchFamily="2" charset="-122"/>
              </a:defRPr>
            </a:lvl9pPr>
          </a:lstStyle>
          <a:p>
            <a:pPr>
              <a:buFont typeface="Arial" panose="020B0604020202020204" pitchFamily="34" charset="0"/>
              <a:buChar char="•"/>
            </a:pPr>
            <a:r>
              <a:rPr lang="zh-CN" altLang="en-US" sz="2000" dirty="0">
                <a:solidFill>
                  <a:schemeClr val="tx1"/>
                </a:solidFill>
              </a:rPr>
              <a:t>用例“项目编辑”中的界面类</a:t>
            </a:r>
            <a:endParaRPr lang="en-US" altLang="zh-CN" sz="2000" dirty="0">
              <a:solidFill>
                <a:schemeClr val="tx1"/>
              </a:solidFill>
            </a:endParaRPr>
          </a:p>
          <a:p>
            <a:pPr>
              <a:buFont typeface="Arial" panose="020B0604020202020204" pitchFamily="34" charset="0"/>
              <a:buChar char="•"/>
            </a:pPr>
            <a:r>
              <a:rPr lang="zh-CN" altLang="en-US" sz="2000" dirty="0">
                <a:solidFill>
                  <a:schemeClr val="tx1"/>
                </a:solidFill>
              </a:rPr>
              <a:t>界面类的方法没有参数，只有一个简要的描述，对应着该对象的职责。</a:t>
            </a:r>
            <a:endParaRPr lang="en-US" altLang="zh-CN" sz="2000" dirty="0">
              <a:solidFill>
                <a:schemeClr val="tx1"/>
              </a:solidFill>
            </a:endParaRPr>
          </a:p>
          <a:p>
            <a:pPr>
              <a:buFont typeface="Arial" panose="020B0604020202020204" pitchFamily="34" charset="0"/>
              <a:buChar char="•"/>
            </a:pPr>
            <a:r>
              <a:rPr lang="zh-CN" altLang="en-US" sz="2000" dirty="0">
                <a:solidFill>
                  <a:schemeClr val="tx1"/>
                </a:solidFill>
              </a:rPr>
              <a:t>也暗示需要的参数主要是在外部功能中进行的初始化，比如输入框。</a:t>
            </a:r>
          </a:p>
        </p:txBody>
      </p:sp>
      <p:sp>
        <p:nvSpPr>
          <p:cNvPr id="52230" name="矩形 8">
            <a:extLst>
              <a:ext uri="{FF2B5EF4-FFF2-40B4-BE49-F238E27FC236}">
                <a16:creationId xmlns:a16="http://schemas.microsoft.com/office/drawing/2014/main" id="{442C3A0D-CDD3-4764-A5F2-171504DF040C}"/>
              </a:ext>
            </a:extLst>
          </p:cNvPr>
          <p:cNvSpPr>
            <a:spLocks noChangeArrowheads="1"/>
          </p:cNvSpPr>
          <p:nvPr/>
        </p:nvSpPr>
        <p:spPr bwMode="auto">
          <a:xfrm>
            <a:off x="5991225" y="3068638"/>
            <a:ext cx="2901950" cy="31702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sz="2800" b="1">
                <a:solidFill>
                  <a:srgbClr val="660066"/>
                </a:solidFill>
                <a:latin typeface="Tahoma" panose="020B0604030504040204" pitchFamily="34" charset="0"/>
                <a:ea typeface="宋体" panose="02010600030101010101" pitchFamily="2" charset="-122"/>
              </a:defRPr>
            </a:lvl1pPr>
            <a:lvl2pPr>
              <a:defRPr sz="2800" b="1">
                <a:solidFill>
                  <a:srgbClr val="660066"/>
                </a:solidFill>
                <a:latin typeface="Tahoma" panose="020B0604030504040204" pitchFamily="34" charset="0"/>
                <a:ea typeface="宋体" panose="02010600030101010101" pitchFamily="2" charset="-122"/>
              </a:defRPr>
            </a:lvl2pPr>
            <a:lvl3pPr>
              <a:defRPr sz="2800" b="1">
                <a:solidFill>
                  <a:srgbClr val="660066"/>
                </a:solidFill>
                <a:latin typeface="Tahoma" panose="020B0604030504040204" pitchFamily="34" charset="0"/>
                <a:ea typeface="宋体" panose="02010600030101010101" pitchFamily="2" charset="-122"/>
              </a:defRPr>
            </a:lvl3pPr>
            <a:lvl4pPr>
              <a:defRPr sz="2800" b="1">
                <a:solidFill>
                  <a:srgbClr val="660066"/>
                </a:solidFill>
                <a:latin typeface="Tahoma" panose="020B0604030504040204" pitchFamily="34" charset="0"/>
                <a:ea typeface="宋体" panose="02010600030101010101" pitchFamily="2" charset="-122"/>
              </a:defRPr>
            </a:lvl4pPr>
            <a:lvl5pPr>
              <a:defRPr sz="2800" b="1">
                <a:solidFill>
                  <a:srgbClr val="660066"/>
                </a:solidFill>
                <a:latin typeface="Tahoma" panose="020B0604030504040204" pitchFamily="34" charset="0"/>
                <a:ea typeface="宋体" panose="02010600030101010101" pitchFamily="2" charset="-122"/>
              </a:defRPr>
            </a:lvl5pPr>
            <a:lvl6pPr fontAlgn="base">
              <a:spcBef>
                <a:spcPct val="0"/>
              </a:spcBef>
              <a:spcAft>
                <a:spcPct val="0"/>
              </a:spcAft>
              <a:defRPr sz="2800" b="1">
                <a:solidFill>
                  <a:srgbClr val="660066"/>
                </a:solidFill>
                <a:latin typeface="Tahoma" panose="020B0604030504040204" pitchFamily="34" charset="0"/>
                <a:ea typeface="宋体" panose="02010600030101010101" pitchFamily="2" charset="-122"/>
              </a:defRPr>
            </a:lvl6pPr>
            <a:lvl7pPr fontAlgn="base">
              <a:spcBef>
                <a:spcPct val="0"/>
              </a:spcBef>
              <a:spcAft>
                <a:spcPct val="0"/>
              </a:spcAft>
              <a:defRPr sz="2800" b="1">
                <a:solidFill>
                  <a:srgbClr val="660066"/>
                </a:solidFill>
                <a:latin typeface="Tahoma" panose="020B0604030504040204" pitchFamily="34" charset="0"/>
                <a:ea typeface="宋体" panose="02010600030101010101" pitchFamily="2" charset="-122"/>
              </a:defRPr>
            </a:lvl7pPr>
            <a:lvl8pPr fontAlgn="base">
              <a:spcBef>
                <a:spcPct val="0"/>
              </a:spcBef>
              <a:spcAft>
                <a:spcPct val="0"/>
              </a:spcAft>
              <a:defRPr sz="2800" b="1">
                <a:solidFill>
                  <a:srgbClr val="660066"/>
                </a:solidFill>
                <a:latin typeface="Tahoma" panose="020B0604030504040204" pitchFamily="34" charset="0"/>
                <a:ea typeface="宋体" panose="02010600030101010101" pitchFamily="2" charset="-122"/>
              </a:defRPr>
            </a:lvl8pPr>
            <a:lvl9pPr fontAlgn="base">
              <a:spcBef>
                <a:spcPct val="0"/>
              </a:spcBef>
              <a:spcAft>
                <a:spcPct val="0"/>
              </a:spcAft>
              <a:defRPr sz="2800" b="1">
                <a:solidFill>
                  <a:srgbClr val="660066"/>
                </a:solidFill>
                <a:latin typeface="Tahoma" panose="020B0604030504040204" pitchFamily="34" charset="0"/>
                <a:ea typeface="宋体" panose="02010600030101010101" pitchFamily="2" charset="-122"/>
              </a:defRPr>
            </a:lvl9pPr>
          </a:lstStyle>
          <a:p>
            <a:pPr>
              <a:buFont typeface="Arial" panose="020B0604020202020204" pitchFamily="34" charset="0"/>
              <a:buChar char="•"/>
            </a:pPr>
            <a:r>
              <a:rPr lang="zh-CN" altLang="en-US" sz="2000" dirty="0">
                <a:solidFill>
                  <a:schemeClr val="tx1"/>
                </a:solidFill>
              </a:rPr>
              <a:t>界面布局相关的类没有加入。</a:t>
            </a:r>
            <a:endParaRPr lang="en-US" altLang="zh-CN" sz="2000" dirty="0">
              <a:solidFill>
                <a:schemeClr val="tx1"/>
              </a:solidFill>
            </a:endParaRPr>
          </a:p>
          <a:p>
            <a:pPr>
              <a:buFont typeface="Arial" panose="020B0604020202020204" pitchFamily="34" charset="0"/>
              <a:buChar char="•"/>
            </a:pPr>
            <a:r>
              <a:rPr lang="zh-CN" altLang="en-US" sz="2000" dirty="0">
                <a:solidFill>
                  <a:schemeClr val="tx1"/>
                </a:solidFill>
              </a:rPr>
              <a:t>界面类主要来源为类型</a:t>
            </a:r>
            <a:r>
              <a:rPr lang="en-US" altLang="zh-CN" sz="2000" dirty="0">
                <a:solidFill>
                  <a:schemeClr val="tx1"/>
                </a:solidFill>
              </a:rPr>
              <a:t>2</a:t>
            </a:r>
            <a:r>
              <a:rPr lang="zh-CN" altLang="en-US" sz="2000" dirty="0">
                <a:solidFill>
                  <a:schemeClr val="tx1"/>
                </a:solidFill>
              </a:rPr>
              <a:t>的需求，即针对用户交互的描述。</a:t>
            </a:r>
            <a:endParaRPr lang="en-US" altLang="zh-CN" sz="2000" dirty="0">
              <a:solidFill>
                <a:schemeClr val="tx1"/>
              </a:solidFill>
            </a:endParaRPr>
          </a:p>
          <a:p>
            <a:pPr>
              <a:buFont typeface="Arial" panose="020B0604020202020204" pitchFamily="34" charset="0"/>
              <a:buChar char="•"/>
            </a:pPr>
            <a:r>
              <a:rPr lang="zh-CN" altLang="en-US" sz="2000" dirty="0">
                <a:solidFill>
                  <a:schemeClr val="tx1"/>
                </a:solidFill>
              </a:rPr>
              <a:t>界面类又称边界类，另外一种边界类对应类型</a:t>
            </a:r>
            <a:r>
              <a:rPr lang="en-US" altLang="zh-CN" sz="2000" dirty="0">
                <a:solidFill>
                  <a:schemeClr val="tx1"/>
                </a:solidFill>
              </a:rPr>
              <a:t>3</a:t>
            </a:r>
            <a:r>
              <a:rPr lang="zh-CN" altLang="en-US" sz="2000" dirty="0">
                <a:solidFill>
                  <a:schemeClr val="tx1"/>
                </a:solidFill>
              </a:rPr>
              <a:t>的需求，及为其它系统提供服务的方法。</a:t>
            </a:r>
          </a:p>
        </p:txBody>
      </p:sp>
      <p:pic>
        <p:nvPicPr>
          <p:cNvPr id="52231" name="图片 79" descr="边界类和控制类的便捷表示">
            <a:extLst>
              <a:ext uri="{FF2B5EF4-FFF2-40B4-BE49-F238E27FC236}">
                <a16:creationId xmlns:a16="http://schemas.microsoft.com/office/drawing/2014/main" id="{4B6EF970-F006-46FE-9301-A0CF806473B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44563" y="622300"/>
            <a:ext cx="3468687" cy="1149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3" name="标题 1">
            <a:extLst>
              <a:ext uri="{FF2B5EF4-FFF2-40B4-BE49-F238E27FC236}">
                <a16:creationId xmlns:a16="http://schemas.microsoft.com/office/drawing/2014/main" id="{582F323F-01BC-48A5-82CE-4F41069678E2}"/>
              </a:ext>
            </a:extLst>
          </p:cNvPr>
          <p:cNvSpPr>
            <a:spLocks noGrp="1" noChangeArrowheads="1"/>
          </p:cNvSpPr>
          <p:nvPr>
            <p:ph type="title"/>
          </p:nvPr>
        </p:nvSpPr>
        <p:spPr/>
        <p:txBody>
          <a:bodyPr/>
          <a:lstStyle/>
          <a:p>
            <a:r>
              <a:rPr lang="zh-CN" altLang="en-US"/>
              <a:t>类及其种类</a:t>
            </a:r>
          </a:p>
        </p:txBody>
      </p:sp>
      <p:sp>
        <p:nvSpPr>
          <p:cNvPr id="8194" name="内容占位符 2">
            <a:extLst>
              <a:ext uri="{FF2B5EF4-FFF2-40B4-BE49-F238E27FC236}">
                <a16:creationId xmlns:a16="http://schemas.microsoft.com/office/drawing/2014/main" id="{2D80F7CF-45C9-43FC-AE90-1584F324505E}"/>
              </a:ext>
            </a:extLst>
          </p:cNvPr>
          <p:cNvSpPr>
            <a:spLocks noGrp="1" noChangeArrowheads="1"/>
          </p:cNvSpPr>
          <p:nvPr>
            <p:ph idx="1"/>
          </p:nvPr>
        </p:nvSpPr>
        <p:spPr/>
        <p:txBody>
          <a:bodyPr/>
          <a:lstStyle/>
          <a:p>
            <a:r>
              <a:rPr lang="zh-CN" altLang="en-US" sz="2200" dirty="0"/>
              <a:t>在系统分析与设计阶段，类通常分为</a:t>
            </a:r>
            <a:r>
              <a:rPr lang="zh-CN" altLang="en-US" sz="2200" dirty="0">
                <a:solidFill>
                  <a:srgbClr val="C00000"/>
                </a:solidFill>
              </a:rPr>
              <a:t>实体类（</a:t>
            </a:r>
            <a:r>
              <a:rPr lang="en-US" altLang="zh-CN" sz="2200" dirty="0">
                <a:solidFill>
                  <a:srgbClr val="C00000"/>
                </a:solidFill>
              </a:rPr>
              <a:t>Entity Class</a:t>
            </a:r>
            <a:r>
              <a:rPr lang="zh-CN" altLang="en-US" sz="2200" dirty="0">
                <a:solidFill>
                  <a:srgbClr val="C00000"/>
                </a:solidFill>
              </a:rPr>
              <a:t>）、控制类（</a:t>
            </a:r>
            <a:r>
              <a:rPr lang="en-US" altLang="zh-CN" sz="2200" dirty="0">
                <a:solidFill>
                  <a:srgbClr val="C00000"/>
                </a:solidFill>
              </a:rPr>
              <a:t>Control Class</a:t>
            </a:r>
            <a:r>
              <a:rPr lang="zh-CN" altLang="en-US" sz="2200" dirty="0">
                <a:solidFill>
                  <a:srgbClr val="C00000"/>
                </a:solidFill>
              </a:rPr>
              <a:t>）和边界类（</a:t>
            </a:r>
            <a:r>
              <a:rPr lang="en-US" altLang="zh-CN" sz="2200" dirty="0">
                <a:solidFill>
                  <a:srgbClr val="C00000"/>
                </a:solidFill>
              </a:rPr>
              <a:t>Boundary Class</a:t>
            </a:r>
            <a:r>
              <a:rPr lang="zh-CN" altLang="en-US" sz="2200" dirty="0">
                <a:solidFill>
                  <a:srgbClr val="C00000"/>
                </a:solidFill>
              </a:rPr>
              <a:t>）</a:t>
            </a:r>
            <a:r>
              <a:rPr lang="zh-CN" altLang="en-US" sz="2200" dirty="0"/>
              <a:t>：</a:t>
            </a:r>
          </a:p>
          <a:p>
            <a:pPr marL="800100" lvl="1" indent="-342900">
              <a:buFont typeface="Tahoma" panose="020B0604030504040204" pitchFamily="34" charset="0"/>
              <a:buAutoNum type="arabicPeriod"/>
            </a:pPr>
            <a:r>
              <a:rPr lang="zh-CN" altLang="en-US" sz="2200" dirty="0"/>
              <a:t>实体类：对应需求中的实体，通常需要永久保存，一般使用数据库表或文件来记录，既包括</a:t>
            </a:r>
            <a:r>
              <a:rPr lang="zh-CN" altLang="en-US" sz="2200" u="sng" dirty="0"/>
              <a:t>存储和传递数据的类</a:t>
            </a:r>
            <a:r>
              <a:rPr lang="zh-CN" altLang="en-US" sz="2200" dirty="0"/>
              <a:t>，还包括操作数据的类。（</a:t>
            </a:r>
            <a:r>
              <a:rPr lang="zh-CN" altLang="en-US" sz="2200" dirty="0">
                <a:solidFill>
                  <a:srgbClr val="C00000"/>
                </a:solidFill>
              </a:rPr>
              <a:t>名词、</a:t>
            </a:r>
            <a:r>
              <a:rPr lang="en-US" altLang="zh-CN" sz="2200" dirty="0">
                <a:solidFill>
                  <a:srgbClr val="C00000"/>
                </a:solidFill>
              </a:rPr>
              <a:t>POJO</a:t>
            </a:r>
            <a:r>
              <a:rPr lang="zh-CN" altLang="en-US" sz="2200" dirty="0"/>
              <a:t>）</a:t>
            </a:r>
          </a:p>
          <a:p>
            <a:pPr marL="800100" lvl="1" indent="-342900">
              <a:buFont typeface="Tahoma" panose="020B0604030504040204" pitchFamily="34" charset="0"/>
              <a:buAutoNum type="arabicPeriod"/>
            </a:pPr>
            <a:r>
              <a:rPr lang="zh-CN" altLang="en-US" sz="2200" dirty="0"/>
              <a:t>控制类：用于体现应用程序的执行逻辑，提供相应的业务操作，抽象控制类可以降低界面和数据库之间的耦合度。控制类有时也称为</a:t>
            </a:r>
            <a:r>
              <a:rPr lang="zh-CN" altLang="en-US" sz="2200" u="sng" dirty="0"/>
              <a:t>管理类</a:t>
            </a:r>
            <a:r>
              <a:rPr lang="zh-CN" altLang="en-US" sz="2200" dirty="0"/>
              <a:t>。（</a:t>
            </a:r>
            <a:r>
              <a:rPr lang="zh-CN" altLang="en-US" sz="2200" dirty="0">
                <a:solidFill>
                  <a:srgbClr val="C00000"/>
                </a:solidFill>
              </a:rPr>
              <a:t>动宾</a:t>
            </a:r>
            <a:r>
              <a:rPr lang="zh-CN" altLang="en-US" sz="2200" dirty="0"/>
              <a:t>）</a:t>
            </a:r>
          </a:p>
          <a:p>
            <a:pPr marL="800100" lvl="1" indent="-342900">
              <a:buFont typeface="Tahoma" panose="020B0604030504040204" pitchFamily="34" charset="0"/>
              <a:buAutoNum type="arabicPeriod"/>
            </a:pPr>
            <a:r>
              <a:rPr lang="zh-CN" altLang="en-US" sz="2200" dirty="0"/>
              <a:t>边界类：边界类用于对外部用户与系统之间的交互对象进行抽象，主要包括界面类以及与外部系统的数据交换类(如同步、缓存等)。</a:t>
            </a:r>
          </a:p>
          <a:p>
            <a:r>
              <a:rPr lang="zh-CN" altLang="en-US" sz="2200" dirty="0"/>
              <a:t>在分析设计初始，通常首先识别出实体类，绘制初始类图，也可称为</a:t>
            </a:r>
            <a:r>
              <a:rPr lang="zh-CN" altLang="en-US" sz="2200" dirty="0">
                <a:solidFill>
                  <a:srgbClr val="C00000"/>
                </a:solidFill>
              </a:rPr>
              <a:t>领域模型</a:t>
            </a:r>
            <a:r>
              <a:rPr lang="zh-CN" altLang="en-US" sz="2200" dirty="0"/>
              <a:t>。</a:t>
            </a:r>
          </a:p>
        </p:txBody>
      </p:sp>
      <p:sp>
        <p:nvSpPr>
          <p:cNvPr id="8195" name="日期占位符 3">
            <a:extLst>
              <a:ext uri="{FF2B5EF4-FFF2-40B4-BE49-F238E27FC236}">
                <a16:creationId xmlns:a16="http://schemas.microsoft.com/office/drawing/2014/main" id="{53BBF716-86F5-49A8-87CD-5E012A8700C7}"/>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fld id="{EEB4E68C-81AF-4E57-B8D0-AC725861D07E}" type="datetime1">
              <a:rPr kumimoji="0" lang="zh-CN" altLang="en-US" smtClean="0"/>
              <a:pPr/>
              <a:t>2019/11/5</a:t>
            </a:fld>
            <a:endParaRPr kumimoji="0" lang="en-US" altLang="zh-CN"/>
          </a:p>
        </p:txBody>
      </p:sp>
      <p:sp>
        <p:nvSpPr>
          <p:cNvPr id="8196" name="页脚占位符 4">
            <a:extLst>
              <a:ext uri="{FF2B5EF4-FFF2-40B4-BE49-F238E27FC236}">
                <a16:creationId xmlns:a16="http://schemas.microsoft.com/office/drawing/2014/main" id="{3090CE00-3A14-49EE-A9BE-36E7165F84D6}"/>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r>
              <a:rPr kumimoji="0" lang="en-US" altLang="zh-CN">
                <a:latin typeface="Gulim" panose="020B0600000101010101" pitchFamily="34" charset="-127"/>
              </a:rPr>
              <a:t>大连理工大学软件学院</a:t>
            </a:r>
          </a:p>
        </p:txBody>
      </p:sp>
      <p:sp>
        <p:nvSpPr>
          <p:cNvPr id="8197" name="灯片编号占位符 5">
            <a:extLst>
              <a:ext uri="{FF2B5EF4-FFF2-40B4-BE49-F238E27FC236}">
                <a16:creationId xmlns:a16="http://schemas.microsoft.com/office/drawing/2014/main" id="{F5949130-4EE3-4D86-8EBC-FC2A689A3914}"/>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0E111C50-0E17-4786-ABC2-9154D66F6B7D}" type="slidenum">
              <a:rPr lang="zh-CN" altLang="en-US"/>
              <a:pPr/>
              <a:t>4</a:t>
            </a:fld>
            <a:endParaRPr lang="en-US" altLang="zh-CN">
              <a:ea typeface="宋体" panose="02010600030101010101" pitchFamily="2" charset="-122"/>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3249" name="图片 -2147482452" descr="4">
            <a:extLst>
              <a:ext uri="{FF2B5EF4-FFF2-40B4-BE49-F238E27FC236}">
                <a16:creationId xmlns:a16="http://schemas.microsoft.com/office/drawing/2014/main" id="{988FC8CF-08DB-43F2-92BA-328107CFC71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1475" y="1846263"/>
            <a:ext cx="6432550" cy="3957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250" name="日期占位符 2">
            <a:extLst>
              <a:ext uri="{FF2B5EF4-FFF2-40B4-BE49-F238E27FC236}">
                <a16:creationId xmlns:a16="http://schemas.microsoft.com/office/drawing/2014/main" id="{067B3FD6-6778-4B0A-BAB6-A49125F9BEC5}"/>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fld id="{DBF54FA9-ABB3-4930-BE5F-7C466A8A4CD2}" type="datetime1">
              <a:rPr kumimoji="0" lang="zh-CN" altLang="en-US" smtClean="0"/>
              <a:pPr/>
              <a:t>2019/11/5</a:t>
            </a:fld>
            <a:endParaRPr kumimoji="0" lang="en-US" altLang="zh-CN"/>
          </a:p>
        </p:txBody>
      </p:sp>
      <p:sp>
        <p:nvSpPr>
          <p:cNvPr id="53251" name="页脚占位符 3">
            <a:extLst>
              <a:ext uri="{FF2B5EF4-FFF2-40B4-BE49-F238E27FC236}">
                <a16:creationId xmlns:a16="http://schemas.microsoft.com/office/drawing/2014/main" id="{65894801-E878-4D5E-926C-873E892B2969}"/>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r>
              <a:rPr kumimoji="0" lang="en-US" altLang="zh-CN">
                <a:latin typeface="Gulim" panose="020B0600000101010101" pitchFamily="34" charset="-127"/>
              </a:rPr>
              <a:t>大连理工大学软件学院</a:t>
            </a:r>
          </a:p>
        </p:txBody>
      </p:sp>
      <p:sp>
        <p:nvSpPr>
          <p:cNvPr id="53252" name="灯片编号占位符 4">
            <a:extLst>
              <a:ext uri="{FF2B5EF4-FFF2-40B4-BE49-F238E27FC236}">
                <a16:creationId xmlns:a16="http://schemas.microsoft.com/office/drawing/2014/main" id="{18318DF1-8002-457A-80B4-38FB06FC6C77}"/>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256A9CA2-3256-4214-B01B-8ECD62BD92C7}" type="slidenum">
              <a:rPr lang="zh-CN" altLang="en-US"/>
              <a:pPr/>
              <a:t>40</a:t>
            </a:fld>
            <a:endParaRPr lang="en-US" altLang="zh-CN">
              <a:ea typeface="宋体" panose="02010600030101010101" pitchFamily="2" charset="-122"/>
            </a:endParaRPr>
          </a:p>
        </p:txBody>
      </p:sp>
      <p:sp>
        <p:nvSpPr>
          <p:cNvPr id="53253" name="矩形 5">
            <a:extLst>
              <a:ext uri="{FF2B5EF4-FFF2-40B4-BE49-F238E27FC236}">
                <a16:creationId xmlns:a16="http://schemas.microsoft.com/office/drawing/2014/main" id="{5B26D688-6EBB-43B9-9A8C-95D86E42493E}"/>
              </a:ext>
            </a:extLst>
          </p:cNvPr>
          <p:cNvSpPr>
            <a:spLocks noChangeArrowheads="1"/>
          </p:cNvSpPr>
          <p:nvPr/>
        </p:nvSpPr>
        <p:spPr bwMode="auto">
          <a:xfrm>
            <a:off x="6588125" y="765175"/>
            <a:ext cx="2376488" cy="5016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342900" indent="-342900">
              <a:defRPr sz="2800" b="1">
                <a:solidFill>
                  <a:srgbClr val="660066"/>
                </a:solidFill>
                <a:latin typeface="Tahoma" panose="020B0604030504040204" pitchFamily="34" charset="0"/>
                <a:ea typeface="宋体" panose="02010600030101010101" pitchFamily="2" charset="-122"/>
              </a:defRPr>
            </a:lvl1pPr>
            <a:lvl2pPr>
              <a:defRPr sz="2800" b="1">
                <a:solidFill>
                  <a:srgbClr val="660066"/>
                </a:solidFill>
                <a:latin typeface="Tahoma" panose="020B0604030504040204" pitchFamily="34" charset="0"/>
                <a:ea typeface="宋体" panose="02010600030101010101" pitchFamily="2" charset="-122"/>
              </a:defRPr>
            </a:lvl2pPr>
            <a:lvl3pPr>
              <a:defRPr sz="2800" b="1">
                <a:solidFill>
                  <a:srgbClr val="660066"/>
                </a:solidFill>
                <a:latin typeface="Tahoma" panose="020B0604030504040204" pitchFamily="34" charset="0"/>
                <a:ea typeface="宋体" panose="02010600030101010101" pitchFamily="2" charset="-122"/>
              </a:defRPr>
            </a:lvl3pPr>
            <a:lvl4pPr>
              <a:defRPr sz="2800" b="1">
                <a:solidFill>
                  <a:srgbClr val="660066"/>
                </a:solidFill>
                <a:latin typeface="Tahoma" panose="020B0604030504040204" pitchFamily="34" charset="0"/>
                <a:ea typeface="宋体" panose="02010600030101010101" pitchFamily="2" charset="-122"/>
              </a:defRPr>
            </a:lvl4pPr>
            <a:lvl5pPr>
              <a:defRPr sz="2800" b="1">
                <a:solidFill>
                  <a:srgbClr val="660066"/>
                </a:solidFill>
                <a:latin typeface="Tahoma" panose="020B0604030504040204" pitchFamily="34" charset="0"/>
                <a:ea typeface="宋体" panose="02010600030101010101" pitchFamily="2" charset="-122"/>
              </a:defRPr>
            </a:lvl5pPr>
            <a:lvl6pPr fontAlgn="base">
              <a:spcBef>
                <a:spcPct val="0"/>
              </a:spcBef>
              <a:spcAft>
                <a:spcPct val="0"/>
              </a:spcAft>
              <a:defRPr sz="2800" b="1">
                <a:solidFill>
                  <a:srgbClr val="660066"/>
                </a:solidFill>
                <a:latin typeface="Tahoma" panose="020B0604030504040204" pitchFamily="34" charset="0"/>
                <a:ea typeface="宋体" panose="02010600030101010101" pitchFamily="2" charset="-122"/>
              </a:defRPr>
            </a:lvl6pPr>
            <a:lvl7pPr fontAlgn="base">
              <a:spcBef>
                <a:spcPct val="0"/>
              </a:spcBef>
              <a:spcAft>
                <a:spcPct val="0"/>
              </a:spcAft>
              <a:defRPr sz="2800" b="1">
                <a:solidFill>
                  <a:srgbClr val="660066"/>
                </a:solidFill>
                <a:latin typeface="Tahoma" panose="020B0604030504040204" pitchFamily="34" charset="0"/>
                <a:ea typeface="宋体" panose="02010600030101010101" pitchFamily="2" charset="-122"/>
              </a:defRPr>
            </a:lvl7pPr>
            <a:lvl8pPr fontAlgn="base">
              <a:spcBef>
                <a:spcPct val="0"/>
              </a:spcBef>
              <a:spcAft>
                <a:spcPct val="0"/>
              </a:spcAft>
              <a:defRPr sz="2800" b="1">
                <a:solidFill>
                  <a:srgbClr val="660066"/>
                </a:solidFill>
                <a:latin typeface="Tahoma" panose="020B0604030504040204" pitchFamily="34" charset="0"/>
                <a:ea typeface="宋体" panose="02010600030101010101" pitchFamily="2" charset="-122"/>
              </a:defRPr>
            </a:lvl8pPr>
            <a:lvl9pPr fontAlgn="base">
              <a:spcBef>
                <a:spcPct val="0"/>
              </a:spcBef>
              <a:spcAft>
                <a:spcPct val="0"/>
              </a:spcAft>
              <a:defRPr sz="2800" b="1">
                <a:solidFill>
                  <a:srgbClr val="660066"/>
                </a:solidFill>
                <a:latin typeface="Tahoma" panose="020B0604030504040204" pitchFamily="34" charset="0"/>
                <a:ea typeface="宋体" panose="02010600030101010101" pitchFamily="2" charset="-122"/>
              </a:defRPr>
            </a:lvl9pPr>
          </a:lstStyle>
          <a:p>
            <a:pPr>
              <a:buFont typeface="Arial" panose="020B0604020202020204" pitchFamily="34" charset="0"/>
              <a:buChar char="•"/>
            </a:pPr>
            <a:r>
              <a:rPr lang="zh-CN" altLang="en-US" sz="2000" dirty="0">
                <a:solidFill>
                  <a:schemeClr val="tx1"/>
                </a:solidFill>
              </a:rPr>
              <a:t>一个带有子项目的项目对象被创建的过程</a:t>
            </a:r>
            <a:endParaRPr lang="en-US" altLang="zh-CN" sz="2000" dirty="0">
              <a:solidFill>
                <a:schemeClr val="tx1"/>
              </a:solidFill>
            </a:endParaRPr>
          </a:p>
          <a:p>
            <a:pPr>
              <a:buFont typeface="Arial" panose="020B0604020202020204" pitchFamily="34" charset="0"/>
              <a:buChar char="•"/>
            </a:pPr>
            <a:r>
              <a:rPr lang="zh-CN" altLang="en-US" sz="2000" dirty="0">
                <a:solidFill>
                  <a:schemeClr val="tx1"/>
                </a:solidFill>
              </a:rPr>
              <a:t>管理类通过界面响应对应实体的创建和访问，</a:t>
            </a:r>
            <a:r>
              <a:rPr lang="zh-CN" altLang="en-US" sz="2000" dirty="0">
                <a:solidFill>
                  <a:srgbClr val="C00000"/>
                </a:solidFill>
              </a:rPr>
              <a:t>围绕控制类的优点是不需要太多不同的类在一起共同工作</a:t>
            </a:r>
            <a:r>
              <a:rPr lang="zh-CN" altLang="en-US" sz="2000" dirty="0">
                <a:solidFill>
                  <a:schemeClr val="tx1"/>
                </a:solidFill>
              </a:rPr>
              <a:t>。</a:t>
            </a:r>
            <a:endParaRPr lang="en-US" altLang="zh-CN" sz="2000" dirty="0">
              <a:solidFill>
                <a:schemeClr val="tx1"/>
              </a:solidFill>
            </a:endParaRPr>
          </a:p>
          <a:p>
            <a:pPr>
              <a:buFont typeface="Arial" panose="020B0604020202020204" pitchFamily="34" charset="0"/>
              <a:buChar char="•"/>
            </a:pPr>
            <a:r>
              <a:rPr lang="zh-CN" altLang="en-US" sz="2000" dirty="0">
                <a:solidFill>
                  <a:schemeClr val="tx1"/>
                </a:solidFill>
              </a:rPr>
              <a:t>通过降低模型中关联关系的数量</a:t>
            </a:r>
            <a:r>
              <a:rPr lang="zh-CN" altLang="en-US" sz="2000" dirty="0">
                <a:solidFill>
                  <a:srgbClr val="C00000"/>
                </a:solidFill>
              </a:rPr>
              <a:t>有助于系统后期的维护，从而使得系统更容易理解和修改</a:t>
            </a:r>
            <a:r>
              <a:rPr lang="zh-CN" altLang="en-US" sz="2000" dirty="0">
                <a:solidFill>
                  <a:schemeClr val="tx1"/>
                </a:solidFill>
              </a:rPr>
              <a:t>。</a:t>
            </a: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3" name="日期占位符 3">
            <a:extLst>
              <a:ext uri="{FF2B5EF4-FFF2-40B4-BE49-F238E27FC236}">
                <a16:creationId xmlns:a16="http://schemas.microsoft.com/office/drawing/2014/main" id="{9FEBBEF3-FFF9-4520-82BE-292E1C37BCAC}"/>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fld id="{388BBD2F-3C62-4C80-81DC-6F340A6780C2}" type="datetime1">
              <a:rPr kumimoji="0" lang="zh-CN" altLang="en-US" smtClean="0"/>
              <a:pPr/>
              <a:t>2019/11/5</a:t>
            </a:fld>
            <a:endParaRPr kumimoji="0" lang="en-US" altLang="zh-CN"/>
          </a:p>
        </p:txBody>
      </p:sp>
      <p:sp>
        <p:nvSpPr>
          <p:cNvPr id="54274" name="页脚占位符 4">
            <a:extLst>
              <a:ext uri="{FF2B5EF4-FFF2-40B4-BE49-F238E27FC236}">
                <a16:creationId xmlns:a16="http://schemas.microsoft.com/office/drawing/2014/main" id="{79EA6FEB-1DB0-44E2-9C66-EECC7572EADD}"/>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r>
              <a:rPr kumimoji="0" lang="en-US" altLang="zh-CN">
                <a:latin typeface="Gulim" panose="020B0600000101010101" pitchFamily="34" charset="-127"/>
              </a:rPr>
              <a:t>大连理工大学软件学院</a:t>
            </a:r>
          </a:p>
        </p:txBody>
      </p:sp>
      <p:sp>
        <p:nvSpPr>
          <p:cNvPr id="54275" name="灯片编号占位符 5">
            <a:extLst>
              <a:ext uri="{FF2B5EF4-FFF2-40B4-BE49-F238E27FC236}">
                <a16:creationId xmlns:a16="http://schemas.microsoft.com/office/drawing/2014/main" id="{F656872D-3B00-4B23-94B2-EB33EEA84F9E}"/>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ADE45381-C400-43FF-B631-7E1A83FB96DE}" type="slidenum">
              <a:rPr lang="zh-CN" altLang="en-US"/>
              <a:pPr/>
              <a:t>41</a:t>
            </a:fld>
            <a:endParaRPr lang="en-US" altLang="zh-CN">
              <a:ea typeface="宋体" panose="02010600030101010101" pitchFamily="2" charset="-122"/>
            </a:endParaRPr>
          </a:p>
        </p:txBody>
      </p:sp>
      <p:sp>
        <p:nvSpPr>
          <p:cNvPr id="54276" name="Rectangle 2">
            <a:extLst>
              <a:ext uri="{FF2B5EF4-FFF2-40B4-BE49-F238E27FC236}">
                <a16:creationId xmlns:a16="http://schemas.microsoft.com/office/drawing/2014/main" id="{4CB42FEC-4CE5-432F-ABF4-9EAF0E333DD2}"/>
              </a:ext>
            </a:extLst>
          </p:cNvPr>
          <p:cNvSpPr>
            <a:spLocks noGrp="1" noChangeArrowheads="1"/>
          </p:cNvSpPr>
          <p:nvPr>
            <p:ph type="title"/>
          </p:nvPr>
        </p:nvSpPr>
        <p:spPr/>
        <p:txBody>
          <a:bodyPr/>
          <a:lstStyle/>
          <a:p>
            <a:pPr eaLnBrk="1" hangingPunct="1"/>
            <a:r>
              <a:rPr lang="zh-CN" altLang="en-US"/>
              <a:t>作业</a:t>
            </a:r>
          </a:p>
        </p:txBody>
      </p:sp>
      <p:sp>
        <p:nvSpPr>
          <p:cNvPr id="54277" name="Rectangle 3">
            <a:extLst>
              <a:ext uri="{FF2B5EF4-FFF2-40B4-BE49-F238E27FC236}">
                <a16:creationId xmlns:a16="http://schemas.microsoft.com/office/drawing/2014/main" id="{0C4D5D7A-7E6B-44D0-BF04-8BDDDD36A0EB}"/>
              </a:ext>
            </a:extLst>
          </p:cNvPr>
          <p:cNvSpPr>
            <a:spLocks noGrp="1" noChangeArrowheads="1"/>
          </p:cNvSpPr>
          <p:nvPr>
            <p:ph type="body" idx="1"/>
          </p:nvPr>
        </p:nvSpPr>
        <p:spPr>
          <a:xfrm>
            <a:off x="457200" y="1882775"/>
            <a:ext cx="8229600" cy="1833563"/>
          </a:xfrm>
        </p:spPr>
        <p:txBody>
          <a:bodyPr/>
          <a:lstStyle/>
          <a:p>
            <a:pPr eaLnBrk="1" hangingPunct="1"/>
            <a:r>
              <a:rPr lang="zh-CN" altLang="en-US" dirty="0"/>
              <a:t>习题</a:t>
            </a:r>
            <a:r>
              <a:rPr lang="en-US" altLang="zh-CN" dirty="0"/>
              <a:t>1</a:t>
            </a:r>
            <a:r>
              <a:rPr lang="zh-CN" altLang="en-US" dirty="0"/>
              <a:t>、</a:t>
            </a:r>
            <a:r>
              <a:rPr lang="en-US" altLang="zh-CN" dirty="0"/>
              <a:t>3</a:t>
            </a:r>
          </a:p>
          <a:p>
            <a:pPr eaLnBrk="1" hangingPunct="1"/>
            <a:r>
              <a:rPr lang="zh-CN" altLang="en-US" dirty="0"/>
              <a:t>分析类图：领域模型（不包含控制类和边界类）</a:t>
            </a:r>
          </a:p>
        </p:txBody>
      </p:sp>
      <p:pic>
        <p:nvPicPr>
          <p:cNvPr id="54278" name="Picture 4" descr="pairprogrammers">
            <a:extLst>
              <a:ext uri="{FF2B5EF4-FFF2-40B4-BE49-F238E27FC236}">
                <a16:creationId xmlns:a16="http://schemas.microsoft.com/office/drawing/2014/main" id="{E0E8F8FA-AFD8-4B02-A86E-A345F42545DD}"/>
              </a:ext>
            </a:extLst>
          </p:cNvPr>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659563" y="4652963"/>
            <a:ext cx="2209800" cy="18557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7" name="标题 1">
            <a:extLst>
              <a:ext uri="{FF2B5EF4-FFF2-40B4-BE49-F238E27FC236}">
                <a16:creationId xmlns:a16="http://schemas.microsoft.com/office/drawing/2014/main" id="{4DB4545E-E100-4216-BBDB-B5EA7B60C202}"/>
              </a:ext>
            </a:extLst>
          </p:cNvPr>
          <p:cNvSpPr>
            <a:spLocks noGrp="1" noChangeArrowheads="1"/>
          </p:cNvSpPr>
          <p:nvPr>
            <p:ph type="title"/>
          </p:nvPr>
        </p:nvSpPr>
        <p:spPr/>
        <p:txBody>
          <a:bodyPr/>
          <a:lstStyle/>
          <a:p>
            <a:r>
              <a:rPr lang="zh-CN" altLang="en-US"/>
              <a:t>类的识别</a:t>
            </a:r>
          </a:p>
        </p:txBody>
      </p:sp>
      <p:sp>
        <p:nvSpPr>
          <p:cNvPr id="9218" name="内容占位符 2">
            <a:extLst>
              <a:ext uri="{FF2B5EF4-FFF2-40B4-BE49-F238E27FC236}">
                <a16:creationId xmlns:a16="http://schemas.microsoft.com/office/drawing/2014/main" id="{0336AFC9-D686-4EAD-8545-98958FAE9675}"/>
              </a:ext>
            </a:extLst>
          </p:cNvPr>
          <p:cNvSpPr>
            <a:spLocks noGrp="1" noChangeArrowheads="1"/>
          </p:cNvSpPr>
          <p:nvPr>
            <p:ph idx="1"/>
          </p:nvPr>
        </p:nvSpPr>
        <p:spPr/>
        <p:txBody>
          <a:bodyPr/>
          <a:lstStyle/>
          <a:p>
            <a:r>
              <a:rPr lang="zh-CN" altLang="en-US" sz="2800"/>
              <a:t>类的寻找和细化是迭代的过程，不断补充新类及信息并逐渐扩展，最后发展为更多的类和实例变量。</a:t>
            </a:r>
            <a:endParaRPr lang="en-US" altLang="zh-CN" sz="2800"/>
          </a:p>
          <a:p>
            <a:r>
              <a:rPr lang="zh-CN" altLang="en-US" sz="2800"/>
              <a:t>需求规格说明书是寻找业务类的直接来源。</a:t>
            </a:r>
            <a:endParaRPr lang="en-US" altLang="zh-CN" sz="2800"/>
          </a:p>
          <a:p>
            <a:pPr lvl="1"/>
            <a:r>
              <a:rPr lang="zh-CN" altLang="en-US" sz="2400"/>
              <a:t>一种比较快速而实用的分析方法是按照语法分析的方式将</a:t>
            </a:r>
            <a:r>
              <a:rPr lang="zh-CN" altLang="en-US" sz="2400">
                <a:solidFill>
                  <a:srgbClr val="C00000"/>
                </a:solidFill>
              </a:rPr>
              <a:t>名词作为对象的候选</a:t>
            </a:r>
            <a:r>
              <a:rPr lang="zh-CN" altLang="en-US" sz="2400"/>
              <a:t>，</a:t>
            </a:r>
            <a:r>
              <a:rPr lang="zh-CN" altLang="en-US" sz="2400">
                <a:solidFill>
                  <a:srgbClr val="C00000"/>
                </a:solidFill>
              </a:rPr>
              <a:t>形容词作为属性（实例变量）的候选</a:t>
            </a:r>
            <a:r>
              <a:rPr lang="zh-CN" altLang="en-US" sz="2400"/>
              <a:t>进行重点关注。</a:t>
            </a:r>
            <a:endParaRPr lang="en-US" altLang="zh-CN" sz="2400"/>
          </a:p>
          <a:p>
            <a:r>
              <a:rPr lang="zh-CN" altLang="en-US" sz="2800"/>
              <a:t>业务术语词汇表也是类信息的重要来源，这些与业务术语相关的类通常为实体类。</a:t>
            </a:r>
          </a:p>
        </p:txBody>
      </p:sp>
      <p:sp>
        <p:nvSpPr>
          <p:cNvPr id="9219" name="日期占位符 3">
            <a:extLst>
              <a:ext uri="{FF2B5EF4-FFF2-40B4-BE49-F238E27FC236}">
                <a16:creationId xmlns:a16="http://schemas.microsoft.com/office/drawing/2014/main" id="{E1F9DF37-8750-43A1-9585-0BA0FA280A6F}"/>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fld id="{5C805426-D178-4C88-8A10-EE63DCC5576F}" type="datetime1">
              <a:rPr kumimoji="0" lang="zh-CN" altLang="en-US" smtClean="0"/>
              <a:pPr/>
              <a:t>2019/11/5</a:t>
            </a:fld>
            <a:endParaRPr kumimoji="0" lang="en-US" altLang="zh-CN"/>
          </a:p>
        </p:txBody>
      </p:sp>
      <p:sp>
        <p:nvSpPr>
          <p:cNvPr id="9220" name="页脚占位符 4">
            <a:extLst>
              <a:ext uri="{FF2B5EF4-FFF2-40B4-BE49-F238E27FC236}">
                <a16:creationId xmlns:a16="http://schemas.microsoft.com/office/drawing/2014/main" id="{8D83A88E-5E50-4C6E-B5AE-FB4F7C6F7CC1}"/>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r>
              <a:rPr kumimoji="0" lang="en-US" altLang="zh-CN">
                <a:latin typeface="Gulim" panose="020B0600000101010101" pitchFamily="34" charset="-127"/>
              </a:rPr>
              <a:t>大连理工大学软件学院</a:t>
            </a:r>
          </a:p>
        </p:txBody>
      </p:sp>
      <p:sp>
        <p:nvSpPr>
          <p:cNvPr id="9221" name="灯片编号占位符 5">
            <a:extLst>
              <a:ext uri="{FF2B5EF4-FFF2-40B4-BE49-F238E27FC236}">
                <a16:creationId xmlns:a16="http://schemas.microsoft.com/office/drawing/2014/main" id="{4C5E5B33-F057-4C6E-A9F3-9AE5DA3497EF}"/>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C999B8DC-9228-4EB1-8D23-149D0B7DFF82}" type="slidenum">
              <a:rPr lang="zh-CN" altLang="en-US"/>
              <a:pPr/>
              <a:t>5</a:t>
            </a:fld>
            <a:endParaRPr lang="en-US" altLang="zh-CN">
              <a:ea typeface="宋体" panose="02010600030101010101" pitchFamily="2" charset="-122"/>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1" name="标题 1">
            <a:extLst>
              <a:ext uri="{FF2B5EF4-FFF2-40B4-BE49-F238E27FC236}">
                <a16:creationId xmlns:a16="http://schemas.microsoft.com/office/drawing/2014/main" id="{41F7CE00-4B68-48FC-8A68-6640014E8E3C}"/>
              </a:ext>
            </a:extLst>
          </p:cNvPr>
          <p:cNvSpPr>
            <a:spLocks noGrp="1" noChangeArrowheads="1"/>
          </p:cNvSpPr>
          <p:nvPr>
            <p:ph type="title"/>
          </p:nvPr>
        </p:nvSpPr>
        <p:spPr/>
        <p:txBody>
          <a:bodyPr/>
          <a:lstStyle/>
          <a:p>
            <a:r>
              <a:rPr lang="zh-CN" altLang="en-US"/>
              <a:t>举例</a:t>
            </a:r>
          </a:p>
        </p:txBody>
      </p:sp>
      <p:sp>
        <p:nvSpPr>
          <p:cNvPr id="10242" name="内容占位符 2">
            <a:extLst>
              <a:ext uri="{FF2B5EF4-FFF2-40B4-BE49-F238E27FC236}">
                <a16:creationId xmlns:a16="http://schemas.microsoft.com/office/drawing/2014/main" id="{9EC84B9A-1D7F-44ED-9B8E-30F8E9C3666D}"/>
              </a:ext>
            </a:extLst>
          </p:cNvPr>
          <p:cNvSpPr>
            <a:spLocks noGrp="1" noChangeArrowheads="1"/>
          </p:cNvSpPr>
          <p:nvPr>
            <p:ph idx="1"/>
          </p:nvPr>
        </p:nvSpPr>
        <p:spPr/>
        <p:txBody>
          <a:bodyPr/>
          <a:lstStyle/>
          <a:p>
            <a:r>
              <a:rPr lang="zh-CN" altLang="zh-CN" sz="2800"/>
              <a:t>需求R1.1“项目创建”的描述：在项目编辑中，系统必须提供给用户新项目的创建以及为其指定具体项目信息的功能。</a:t>
            </a:r>
          </a:p>
          <a:p>
            <a:pPr lvl="1"/>
            <a:r>
              <a:rPr lang="zh-CN" altLang="en-US" sz="2400"/>
              <a:t>词汇“项目信息”：自动生成的唯一项目编号、项目名称、项目起止时间、预计工作量。</a:t>
            </a:r>
          </a:p>
          <a:p>
            <a:r>
              <a:rPr lang="zh-CN" altLang="zh-CN" sz="2800"/>
              <a:t>在首次的迭代中主要关注的是类及其属性。</a:t>
            </a:r>
          </a:p>
          <a:p>
            <a:pPr lvl="1"/>
            <a:r>
              <a:rPr lang="zh-CN" altLang="en-US" sz="2400"/>
              <a:t>通过以上需求和词汇描述的分析，下面的内容会被首先识别出来：项目类，含有项目编号、项目名称、项目起止时间以及预计工作量等属性。</a:t>
            </a:r>
            <a:endParaRPr lang="zh-CN" altLang="en-US">
              <a:solidFill>
                <a:srgbClr val="0000CC"/>
              </a:solidFill>
            </a:endParaRPr>
          </a:p>
          <a:p>
            <a:endParaRPr lang="zh-CN" altLang="en-US" sz="2800"/>
          </a:p>
        </p:txBody>
      </p:sp>
      <p:sp>
        <p:nvSpPr>
          <p:cNvPr id="10243" name="日期占位符 3">
            <a:extLst>
              <a:ext uri="{FF2B5EF4-FFF2-40B4-BE49-F238E27FC236}">
                <a16:creationId xmlns:a16="http://schemas.microsoft.com/office/drawing/2014/main" id="{4F5E4AD0-0C15-4873-A932-73350A69CC9E}"/>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fld id="{C4729F6A-BBC3-4F52-A0D5-BC4F8A0D0B1F}" type="datetime1">
              <a:rPr kumimoji="0" lang="zh-CN" altLang="en-US" smtClean="0"/>
              <a:pPr/>
              <a:t>2019/11/5</a:t>
            </a:fld>
            <a:endParaRPr kumimoji="0" lang="en-US" altLang="zh-CN"/>
          </a:p>
        </p:txBody>
      </p:sp>
      <p:sp>
        <p:nvSpPr>
          <p:cNvPr id="10244" name="页脚占位符 4">
            <a:extLst>
              <a:ext uri="{FF2B5EF4-FFF2-40B4-BE49-F238E27FC236}">
                <a16:creationId xmlns:a16="http://schemas.microsoft.com/office/drawing/2014/main" id="{0E2F3352-B7A7-4BFE-90A1-2BD9392CA245}"/>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r>
              <a:rPr kumimoji="0" lang="en-US" altLang="zh-CN">
                <a:latin typeface="Gulim" panose="020B0600000101010101" pitchFamily="34" charset="-127"/>
              </a:rPr>
              <a:t>大连理工大学软件学院</a:t>
            </a:r>
          </a:p>
        </p:txBody>
      </p:sp>
      <p:sp>
        <p:nvSpPr>
          <p:cNvPr id="10245" name="灯片编号占位符 5">
            <a:extLst>
              <a:ext uri="{FF2B5EF4-FFF2-40B4-BE49-F238E27FC236}">
                <a16:creationId xmlns:a16="http://schemas.microsoft.com/office/drawing/2014/main" id="{899E443A-B566-4522-B3E0-D39374FEDFDC}"/>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2131B646-3415-4105-83EB-8B632FC931DC}" type="slidenum">
              <a:rPr lang="zh-CN" altLang="en-US"/>
              <a:pPr/>
              <a:t>6</a:t>
            </a:fld>
            <a:endParaRPr lang="en-US" altLang="zh-CN">
              <a:ea typeface="宋体" panose="02010600030101010101" pitchFamily="2" charset="-122"/>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内容占位符 6">
            <a:extLst>
              <a:ext uri="{FF2B5EF4-FFF2-40B4-BE49-F238E27FC236}">
                <a16:creationId xmlns:a16="http://schemas.microsoft.com/office/drawing/2014/main" id="{E0BE2E45-63B8-4315-9474-D5879F9FEDF3}"/>
              </a:ext>
            </a:extLst>
          </p:cNvPr>
          <p:cNvSpPr>
            <a:spLocks noGrp="1"/>
          </p:cNvSpPr>
          <p:nvPr>
            <p:ph/>
          </p:nvPr>
        </p:nvSpPr>
        <p:spPr>
          <a:xfrm>
            <a:off x="457200" y="1570038"/>
            <a:ext cx="8229600" cy="4811712"/>
          </a:xfrm>
        </p:spPr>
        <p:txBody>
          <a:bodyPr/>
          <a:lstStyle/>
          <a:p>
            <a:r>
              <a:rPr sz="2800" noProof="1"/>
              <a:t>需求R1.4子项目创建：选定项目后，系统需要提供给用户为所选项目创建子项目的功能。</a:t>
            </a:r>
          </a:p>
          <a:p>
            <a:pPr lvl="1"/>
            <a:r>
              <a:rPr lang="zh-CN" altLang="en-US" sz="2450" noProof="1">
                <a:solidFill>
                  <a:srgbClr val="0000CC"/>
                </a:solidFill>
                <a:cs typeface="+mn-ea"/>
              </a:rPr>
              <a:t>子项目为项目的一个实例变量，并最终可能成为一个新的子项目类，可以将其暂记为一个备选类。</a:t>
            </a:r>
            <a:endParaRPr lang="en-US" altLang="zh-CN" sz="2450" noProof="1">
              <a:solidFill>
                <a:srgbClr val="0000CC"/>
              </a:solidFill>
              <a:cs typeface="+mn-ea"/>
            </a:endParaRPr>
          </a:p>
          <a:p>
            <a:r>
              <a:rPr sz="2800" noProof="1"/>
              <a:t>需求R1.5子项目与项目：在项目编辑过程中，系统对子项目的处理方式与项目应该是一样的，对项目提供的编辑功能，子项目也必须具有。</a:t>
            </a:r>
          </a:p>
          <a:p>
            <a:pPr lvl="1"/>
            <a:r>
              <a:rPr lang="zh-CN" altLang="en-US" sz="2450" noProof="1">
                <a:solidFill>
                  <a:srgbClr val="0000CC"/>
                </a:solidFill>
                <a:cs typeface="+mn-ea"/>
              </a:rPr>
              <a:t>子项目与项目是同义词，所以子项目不需要单独设置一个类而存在。</a:t>
            </a:r>
            <a:endParaRPr lang="en-US" altLang="zh-CN" sz="2450" noProof="1">
              <a:solidFill>
                <a:srgbClr val="0000CC"/>
              </a:solidFill>
              <a:cs typeface="+mn-ea"/>
            </a:endParaRPr>
          </a:p>
          <a:p>
            <a:pPr lvl="1"/>
            <a:r>
              <a:rPr lang="zh-CN" altLang="en-US" sz="2450" noProof="1">
                <a:solidFill>
                  <a:srgbClr val="0000CC"/>
                </a:solidFill>
                <a:cs typeface="+mn-ea"/>
              </a:rPr>
              <a:t>对于同义词有“异形同义”的情况，还有“同形异义”的情况，这在需求分析阶段已经进行了标识。</a:t>
            </a:r>
          </a:p>
        </p:txBody>
      </p:sp>
      <p:sp>
        <p:nvSpPr>
          <p:cNvPr id="12290" name="日期占位符 3">
            <a:extLst>
              <a:ext uri="{FF2B5EF4-FFF2-40B4-BE49-F238E27FC236}">
                <a16:creationId xmlns:a16="http://schemas.microsoft.com/office/drawing/2014/main" id="{B06446B8-8AC6-46AA-A4A3-8B7AF7F20763}"/>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fld id="{E303ED89-1F02-47F9-907F-EB59BDFC4CB3}" type="datetime1">
              <a:rPr kumimoji="0" lang="zh-CN" altLang="en-US" smtClean="0"/>
              <a:pPr/>
              <a:t>2019/11/5</a:t>
            </a:fld>
            <a:endParaRPr kumimoji="0" lang="en-US" altLang="zh-CN"/>
          </a:p>
        </p:txBody>
      </p:sp>
      <p:sp>
        <p:nvSpPr>
          <p:cNvPr id="12291" name="页脚占位符 4">
            <a:extLst>
              <a:ext uri="{FF2B5EF4-FFF2-40B4-BE49-F238E27FC236}">
                <a16:creationId xmlns:a16="http://schemas.microsoft.com/office/drawing/2014/main" id="{D6D673C3-BEF0-4364-91FC-7F7E60C60687}"/>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r>
              <a:rPr kumimoji="0" lang="en-US" altLang="zh-CN">
                <a:latin typeface="Gulim" panose="020B0600000101010101" pitchFamily="34" charset="-127"/>
              </a:rPr>
              <a:t>大连理工大学软件学院</a:t>
            </a:r>
          </a:p>
        </p:txBody>
      </p:sp>
      <p:sp>
        <p:nvSpPr>
          <p:cNvPr id="12292" name="灯片编号占位符 5">
            <a:extLst>
              <a:ext uri="{FF2B5EF4-FFF2-40B4-BE49-F238E27FC236}">
                <a16:creationId xmlns:a16="http://schemas.microsoft.com/office/drawing/2014/main" id="{D330A7D6-4965-43D5-BFA6-8232AB5C24F0}"/>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78C9FC60-7E70-4C6A-A688-C43C0B135F1F}" type="slidenum">
              <a:rPr lang="zh-CN" altLang="en-US"/>
              <a:pPr/>
              <a:t>7</a:t>
            </a:fld>
            <a:endParaRPr lang="en-US" altLang="zh-CN">
              <a:ea typeface="宋体" panose="02010600030101010101" pitchFamily="2" charset="-122"/>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69CA2EE6-96A4-4D41-9A2B-60CB4E205644}"/>
              </a:ext>
            </a:extLst>
          </p:cNvPr>
          <p:cNvSpPr>
            <a:spLocks noGrp="1"/>
          </p:cNvSpPr>
          <p:nvPr>
            <p:ph/>
          </p:nvPr>
        </p:nvSpPr>
        <p:spPr>
          <a:xfrm>
            <a:off x="457200" y="490538"/>
            <a:ext cx="8229600" cy="5459412"/>
          </a:xfrm>
        </p:spPr>
        <p:txBody>
          <a:bodyPr/>
          <a:lstStyle/>
          <a:p>
            <a:r>
              <a:rPr sz="2600" noProof="1"/>
              <a:t>需求R1.6项目信息编辑：选定项目后，系统必须提供给用户对该项目数据编辑的功能，包括实际开始时间、最新计算出的结束时间、预计工作量以及项目备注等。</a:t>
            </a:r>
          </a:p>
          <a:p>
            <a:pPr lvl="1"/>
            <a:r>
              <a:rPr lang="zh-CN" altLang="en-US" sz="2275" noProof="1">
                <a:solidFill>
                  <a:srgbClr val="0000CC"/>
                </a:solidFill>
                <a:cs typeface="+mn-ea"/>
              </a:rPr>
              <a:t>可发现以下信息：项目类的实例变量还应包括实际开始时间、最新计算的结束时间、备注。</a:t>
            </a:r>
            <a:endParaRPr lang="en-US" altLang="zh-CN" sz="2275" noProof="1">
              <a:solidFill>
                <a:srgbClr val="0000CC"/>
              </a:solidFill>
              <a:cs typeface="+mn-ea"/>
            </a:endParaRPr>
          </a:p>
          <a:p>
            <a:r>
              <a:rPr lang="zh-CN" altLang="en-US" sz="2600" noProof="1"/>
              <a:t>需求R1.7项目任务添加：选定项目后，系统必须提供给用户对该项目添加具体任务的功能，包括任务名称、计划开始和结束时间、人员安排以及该任务的预计工作量等内容。</a:t>
            </a:r>
          </a:p>
          <a:p>
            <a:pPr lvl="1"/>
            <a:r>
              <a:rPr lang="zh-CN" altLang="en-US" sz="2200" noProof="1">
                <a:cs typeface="+mn-ea"/>
              </a:rPr>
              <a:t>词汇“项目任务”：项目中包含的原子任务，具有名称以及与具体的责任人对应，具有可量化的工作量比例，具有计划与实际工作量、计划与实际的开始和结束时间以及完成进度等属性，是不可再分的项目管理单元。</a:t>
            </a:r>
          </a:p>
          <a:p>
            <a:endParaRPr lang="zh-CN" altLang="en-US" sz="2600" noProof="1"/>
          </a:p>
          <a:p>
            <a:endParaRPr lang="zh-CN" altLang="en-US" sz="2600" noProof="1"/>
          </a:p>
        </p:txBody>
      </p:sp>
      <p:sp>
        <p:nvSpPr>
          <p:cNvPr id="13314" name="日期占位符 2">
            <a:extLst>
              <a:ext uri="{FF2B5EF4-FFF2-40B4-BE49-F238E27FC236}">
                <a16:creationId xmlns:a16="http://schemas.microsoft.com/office/drawing/2014/main" id="{4B5718E8-0D04-460E-892F-C0BFE59EBD8B}"/>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fld id="{CFF53D70-834F-4CA9-9064-355E3F82CAC1}" type="datetime1">
              <a:rPr kumimoji="0" lang="zh-CN" altLang="en-US" smtClean="0"/>
              <a:pPr/>
              <a:t>2019/11/5</a:t>
            </a:fld>
            <a:endParaRPr kumimoji="0" lang="en-US" altLang="zh-CN"/>
          </a:p>
        </p:txBody>
      </p:sp>
      <p:sp>
        <p:nvSpPr>
          <p:cNvPr id="13315" name="页脚占位符 3">
            <a:extLst>
              <a:ext uri="{FF2B5EF4-FFF2-40B4-BE49-F238E27FC236}">
                <a16:creationId xmlns:a16="http://schemas.microsoft.com/office/drawing/2014/main" id="{2E4B0EF1-EA4F-4559-B9AE-ECB9C3023510}"/>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r>
              <a:rPr kumimoji="0" lang="en-US" altLang="zh-CN">
                <a:latin typeface="Gulim" panose="020B0600000101010101" pitchFamily="34" charset="-127"/>
              </a:rPr>
              <a:t>大连理工大学软件学院</a:t>
            </a:r>
          </a:p>
        </p:txBody>
      </p:sp>
      <p:sp>
        <p:nvSpPr>
          <p:cNvPr id="13316" name="灯片编号占位符 4">
            <a:extLst>
              <a:ext uri="{FF2B5EF4-FFF2-40B4-BE49-F238E27FC236}">
                <a16:creationId xmlns:a16="http://schemas.microsoft.com/office/drawing/2014/main" id="{F6DD573F-69F2-4DAA-A047-2E24A76CA477}"/>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5EB267D2-11E8-4935-BBEB-D4F3A7579A60}" type="slidenum">
              <a:rPr lang="zh-CN" altLang="en-US"/>
              <a:pPr/>
              <a:t>8</a:t>
            </a:fld>
            <a:endParaRPr lang="en-US" altLang="zh-CN">
              <a:ea typeface="宋体" panose="02010600030101010101" pitchFamily="2" charset="-122"/>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内容占位符 1">
            <a:extLst>
              <a:ext uri="{FF2B5EF4-FFF2-40B4-BE49-F238E27FC236}">
                <a16:creationId xmlns:a16="http://schemas.microsoft.com/office/drawing/2014/main" id="{41DB2FE3-BFA0-4CA5-B852-EC795EC2F6BA}"/>
              </a:ext>
            </a:extLst>
          </p:cNvPr>
          <p:cNvSpPr>
            <a:spLocks noGrp="1" noChangeArrowheads="1"/>
          </p:cNvSpPr>
          <p:nvPr>
            <p:ph/>
          </p:nvPr>
        </p:nvSpPr>
        <p:spPr>
          <a:xfrm>
            <a:off x="457200" y="346075"/>
            <a:ext cx="8229600" cy="6107113"/>
          </a:xfrm>
        </p:spPr>
        <p:txBody>
          <a:bodyPr/>
          <a:lstStyle/>
          <a:p>
            <a:pPr lvl="1"/>
            <a:r>
              <a:rPr lang="zh-CN" altLang="en-US" sz="2000"/>
              <a:t>词汇“完成进度”：每次编辑操作后对项目任务的完成进度通过百分数进行标识。此数字在一般情况下应呈一种递增的线性的增长方式。项目的进度是根据其子项目以及任务的进度，以预计工作量值作为权重计算出来的。</a:t>
            </a:r>
          </a:p>
          <a:p>
            <a:pPr lvl="1"/>
            <a:r>
              <a:rPr lang="zh-CN" altLang="en-US" sz="2000"/>
              <a:t>词汇“工作量”：每次编辑操作为项目任务记录此任务花费的时间（小时）。整个项目的工作量根据每个子项目和任务的工作量进行核算。</a:t>
            </a:r>
            <a:endParaRPr lang="en-US" altLang="zh-CN" sz="2000"/>
          </a:p>
          <a:p>
            <a:r>
              <a:rPr lang="zh-CN" altLang="en-US" sz="2400">
                <a:solidFill>
                  <a:srgbClr val="0000CC"/>
                </a:solidFill>
              </a:rPr>
              <a:t>发现的信息：项目类的“任务”属性、项目任务新类及其属性：名称、责任人、工作量比例、计划的工作量、实际工作量、计划和实际的开始时间、计划和实际的结束时间、完成进度比例。</a:t>
            </a:r>
          </a:p>
          <a:p>
            <a:r>
              <a:rPr lang="zh-CN" altLang="en-US" sz="2400"/>
              <a:t>项目类的实例对象同样也具有完成进度比例以及实际工作量等属性，即使它的值能够通过其它相关子项目或者子任务完全计算出来。把这样的属性称为</a:t>
            </a:r>
            <a:r>
              <a:rPr lang="zh-CN" altLang="en-US" sz="2400">
                <a:solidFill>
                  <a:srgbClr val="C00000"/>
                </a:solidFill>
              </a:rPr>
              <a:t>依赖属性</a:t>
            </a:r>
            <a:r>
              <a:rPr lang="zh-CN" altLang="en-US" sz="2400"/>
              <a:t>。对于项目属性“任务”的另外的特殊之处在于其取值的数量可以是多个或者在少数的时候取空值，不像其它属性只能取一个单一的值。</a:t>
            </a:r>
          </a:p>
          <a:p>
            <a:endParaRPr lang="zh-CN" altLang="en-US" sz="2400"/>
          </a:p>
          <a:p>
            <a:endParaRPr lang="zh-CN" altLang="en-US" sz="2400"/>
          </a:p>
        </p:txBody>
      </p:sp>
      <p:sp>
        <p:nvSpPr>
          <p:cNvPr id="14338" name="日期占位符 2">
            <a:extLst>
              <a:ext uri="{FF2B5EF4-FFF2-40B4-BE49-F238E27FC236}">
                <a16:creationId xmlns:a16="http://schemas.microsoft.com/office/drawing/2014/main" id="{90126763-E603-405B-A607-AA55FCA1CFA9}"/>
              </a:ext>
            </a:extLst>
          </p:cNvPr>
          <p:cNvSpPr>
            <a:spLocks noGrp="1" noChangeArrowheads="1"/>
          </p:cNvSpPr>
          <p:nvPr>
            <p:ph type="dt" sz="quarter" idx="10"/>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fld id="{CFC254DA-47F0-4542-A02C-12C69E53C0DC}" type="datetime1">
              <a:rPr kumimoji="0" lang="zh-CN" altLang="en-US" smtClean="0"/>
              <a:pPr/>
              <a:t>2019/11/5</a:t>
            </a:fld>
            <a:endParaRPr kumimoji="0" lang="en-US" altLang="zh-CN"/>
          </a:p>
        </p:txBody>
      </p:sp>
      <p:sp>
        <p:nvSpPr>
          <p:cNvPr id="14339" name="页脚占位符 3">
            <a:extLst>
              <a:ext uri="{FF2B5EF4-FFF2-40B4-BE49-F238E27FC236}">
                <a16:creationId xmlns:a16="http://schemas.microsoft.com/office/drawing/2014/main" id="{082807C1-624D-425E-90C0-5D987A3F7932}"/>
              </a:ext>
            </a:extLst>
          </p:cNvPr>
          <p:cNvSpPr>
            <a:spLocks noGrp="1" noChangeArrowheads="1"/>
          </p:cNvSpPr>
          <p:nvPr>
            <p:ph type="ftr" sz="quarter" idx="1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r>
              <a:rPr kumimoji="0" lang="en-US" altLang="zh-CN">
                <a:latin typeface="Gulim" panose="020B0600000101010101" pitchFamily="34" charset="-127"/>
              </a:rPr>
              <a:t>大连理工大学软件学院</a:t>
            </a:r>
          </a:p>
        </p:txBody>
      </p:sp>
      <p:sp>
        <p:nvSpPr>
          <p:cNvPr id="14340" name="灯片编号占位符 4">
            <a:extLst>
              <a:ext uri="{FF2B5EF4-FFF2-40B4-BE49-F238E27FC236}">
                <a16:creationId xmlns:a16="http://schemas.microsoft.com/office/drawing/2014/main" id="{4232C650-ACF6-4B14-A54A-0FF1BD6232D2}"/>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fld id="{59CC2CF7-DAED-4CA1-AAF7-4AB0189E37A8}" type="slidenum">
              <a:rPr lang="zh-CN" altLang="en-US"/>
              <a:pPr/>
              <a:t>9</a:t>
            </a:fld>
            <a:endParaRPr lang="en-US" altLang="zh-CN">
              <a:ea typeface="宋体" panose="02010600030101010101" pitchFamily="2" charset="-122"/>
            </a:endParaRPr>
          </a:p>
        </p:txBody>
      </p:sp>
    </p:spTree>
  </p:cSld>
  <p:clrMapOvr>
    <a:masterClrMapping/>
  </p:clrMapOvr>
</p:sld>
</file>

<file path=ppt/theme/theme1.xml><?xml version="1.0" encoding="utf-8"?>
<a:theme xmlns:a="http://schemas.openxmlformats.org/drawingml/2006/main" name="自定义设计方案">
  <a:themeElements>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自定义设计方案">
      <a:majorFont>
        <a:latin typeface="Tahoma"/>
        <a:ea typeface="宋体"/>
        <a:cs typeface=""/>
      </a:majorFont>
      <a:minorFont>
        <a:latin typeface="Times New Roman"/>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no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ko-KR" altLang="en-US" sz="2800" b="1" i="0" u="none" strike="noStrike" cap="none" normalizeH="0" baseline="0" smtClean="0">
            <a:ln>
              <a:noFill/>
            </a:ln>
            <a:solidFill>
              <a:srgbClr val="660066"/>
            </a:solidFill>
            <a:effectLst/>
            <a:latin typeface="Tahoma" panose="020B0604030504040204" pitchFamily="34" charset="0"/>
            <a:ea typeface="宋体" panose="0201060003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no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ko-KR" altLang="en-US" sz="2800" b="1" i="0" u="none" strike="noStrike" cap="none" normalizeH="0" baseline="0" smtClean="0">
            <a:ln>
              <a:noFill/>
            </a:ln>
            <a:solidFill>
              <a:srgbClr val="660066"/>
            </a:solidFill>
            <a:effectLst/>
            <a:latin typeface="Tahoma" panose="020B0604030504040204" pitchFamily="34" charset="0"/>
            <a:ea typeface="宋体" panose="02010600030101010101" pitchFamily="2" charset="-122"/>
          </a:defRPr>
        </a:defPPr>
      </a:lstStyle>
    </a:lnDef>
  </a:objectDefaults>
  <a:extraClrSchemeLst>
    <a:extraClrScheme>
      <a:clrScheme name="自定义设计方案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自定义设计方案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自定义设计方案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自定义设计方案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自定义设计方案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自定义设计方案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自定义设计方案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自定义设计方案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自定义设计方案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自定义设计方案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自定义设计方案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自定义设计方案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193</TotalTime>
  <Words>3989</Words>
  <Application>Microsoft Office PowerPoint</Application>
  <PresentationFormat>全屏显示(4:3)</PresentationFormat>
  <Paragraphs>325</Paragraphs>
  <Slides>41</Slides>
  <Notes>8</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41</vt:i4>
      </vt:variant>
    </vt:vector>
  </HeadingPairs>
  <TitlesOfParts>
    <vt:vector size="48" baseType="lpstr">
      <vt:lpstr>굴림</vt:lpstr>
      <vt:lpstr>굴림</vt:lpstr>
      <vt:lpstr>Arial</vt:lpstr>
      <vt:lpstr>Tahoma</vt:lpstr>
      <vt:lpstr>Times</vt:lpstr>
      <vt:lpstr>Times New Roman</vt:lpstr>
      <vt:lpstr>自定义设计方案</vt:lpstr>
      <vt:lpstr>软件工程</vt:lpstr>
      <vt:lpstr>第5章 类的分析与设计</vt:lpstr>
      <vt:lpstr>基本类的确定</vt:lpstr>
      <vt:lpstr>类及其种类</vt:lpstr>
      <vt:lpstr>类的识别</vt:lpstr>
      <vt:lpstr>举例</vt:lpstr>
      <vt:lpstr>PowerPoint 演示文稿</vt:lpstr>
      <vt:lpstr>PowerPoint 演示文稿</vt:lpstr>
      <vt:lpstr>PowerPoint 演示文稿</vt:lpstr>
      <vt:lpstr>初始类图</vt:lpstr>
      <vt:lpstr>实体类的便捷表示</vt:lpstr>
      <vt:lpstr>类的关系</vt:lpstr>
      <vt:lpstr>关联关系的基数（多重性）</vt:lpstr>
      <vt:lpstr>CRC方法</vt:lpstr>
      <vt:lpstr>对象与类</vt:lpstr>
      <vt:lpstr>对象与类的表示</vt:lpstr>
      <vt:lpstr>类的细化</vt:lpstr>
      <vt:lpstr>方法和管理类</vt:lpstr>
      <vt:lpstr>控制类</vt:lpstr>
      <vt:lpstr>控制类的识别</vt:lpstr>
      <vt:lpstr>进一步识别和补充类及方法</vt:lpstr>
      <vt:lpstr>PowerPoint 演示文稿</vt:lpstr>
      <vt:lpstr>类图的不同表示方式</vt:lpstr>
      <vt:lpstr>PowerPoint 演示文稿</vt:lpstr>
      <vt:lpstr>枚举类</vt:lpstr>
      <vt:lpstr>补充和确认</vt:lpstr>
      <vt:lpstr>顺序图</vt:lpstr>
      <vt:lpstr>对象的创建与删除</vt:lpstr>
      <vt:lpstr>通信图</vt:lpstr>
      <vt:lpstr>结构表示</vt:lpstr>
      <vt:lpstr>场景模拟</vt:lpstr>
      <vt:lpstr>验证的作用</vt:lpstr>
      <vt:lpstr>举例</vt:lpstr>
      <vt:lpstr>举例</vt:lpstr>
      <vt:lpstr>PowerPoint 演示文稿</vt:lpstr>
      <vt:lpstr>举例</vt:lpstr>
      <vt:lpstr>举例</vt:lpstr>
      <vt:lpstr>界面类（边界类）设计</vt:lpstr>
      <vt:lpstr>PowerPoint 演示文稿</vt:lpstr>
      <vt:lpstr>PowerPoint 演示文稿</vt:lpstr>
      <vt:lpstr>作业</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概要设计</dc:title>
  <dc:creator>Yong PIAO</dc:creator>
  <cp:lastModifiedBy>Yong PIAO</cp:lastModifiedBy>
  <cp:revision>452</cp:revision>
  <dcterms:created xsi:type="dcterms:W3CDTF">2001-07-18T23:57:00Z</dcterms:created>
  <dcterms:modified xsi:type="dcterms:W3CDTF">2019-11-05T09:11:40Z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2052-11.1.0.9175</vt:lpwstr>
  </property>
</Properties>
</file>