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42803763" cy="30275213"/>
  <p:notesSz cx="10234613" cy="14662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8C2"/>
    <a:srgbClr val="EB6F40"/>
    <a:srgbClr val="F4C833"/>
    <a:srgbClr val="FFE919"/>
    <a:srgbClr val="E6E5D8"/>
    <a:srgbClr val="258967"/>
    <a:srgbClr val="276BBD"/>
    <a:srgbClr val="FFFFFF"/>
    <a:srgbClr val="F5C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663B6-9A1C-4F9B-9313-71D9E2BB3FEE}" v="38" dt="2023-05-23T11:40:5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>
        <p:scale>
          <a:sx n="40" d="100"/>
          <a:sy n="40" d="100"/>
        </p:scale>
        <p:origin x="-1278" y="-3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mith" userId="8e44e07f-ad3b-43e8-8ae1-ea6cb9caf5b0" providerId="ADAL" clId="{17B663B6-9A1C-4F9B-9313-71D9E2BB3FEE}"/>
    <pc:docChg chg="undo custSel modSld">
      <pc:chgData name="Robert Smith" userId="8e44e07f-ad3b-43e8-8ae1-ea6cb9caf5b0" providerId="ADAL" clId="{17B663B6-9A1C-4F9B-9313-71D9E2BB3FEE}" dt="2023-05-23T11:41:21.007" v="956" actId="20577"/>
      <pc:docMkLst>
        <pc:docMk/>
      </pc:docMkLst>
      <pc:sldChg chg="addSp delSp modSp mod">
        <pc:chgData name="Robert Smith" userId="8e44e07f-ad3b-43e8-8ae1-ea6cb9caf5b0" providerId="ADAL" clId="{17B663B6-9A1C-4F9B-9313-71D9E2BB3FEE}" dt="2023-05-23T11:41:21.007" v="956" actId="20577"/>
        <pc:sldMkLst>
          <pc:docMk/>
          <pc:sldMk cId="1529064500" sldId="262"/>
        </pc:sldMkLst>
        <pc:spChg chg="mod">
          <ac:chgData name="Robert Smith" userId="8e44e07f-ad3b-43e8-8ae1-ea6cb9caf5b0" providerId="ADAL" clId="{17B663B6-9A1C-4F9B-9313-71D9E2BB3FEE}" dt="2023-05-23T11:19:21.860" v="35" actId="3064"/>
          <ac:spMkLst>
            <pc:docMk/>
            <pc:sldMk cId="1529064500" sldId="262"/>
            <ac:spMk id="2" creationId="{849E7877-3DAE-F783-E3F8-A8B1852970FB}"/>
          </ac:spMkLst>
        </pc:spChg>
        <pc:spChg chg="add mod">
          <ac:chgData name="Robert Smith" userId="8e44e07f-ad3b-43e8-8ae1-ea6cb9caf5b0" providerId="ADAL" clId="{17B663B6-9A1C-4F9B-9313-71D9E2BB3FEE}" dt="2023-05-23T11:25:18.173" v="594" actId="20577"/>
          <ac:spMkLst>
            <pc:docMk/>
            <pc:sldMk cId="1529064500" sldId="262"/>
            <ac:spMk id="3" creationId="{4056D41B-8562-96F3-C193-E2059AF6860A}"/>
          </ac:spMkLst>
        </pc:spChg>
        <pc:spChg chg="del">
          <ac:chgData name="Robert Smith" userId="8e44e07f-ad3b-43e8-8ae1-ea6cb9caf5b0" providerId="ADAL" clId="{17B663B6-9A1C-4F9B-9313-71D9E2BB3FEE}" dt="2023-05-23T11:31:48.948" v="674" actId="478"/>
          <ac:spMkLst>
            <pc:docMk/>
            <pc:sldMk cId="1529064500" sldId="262"/>
            <ac:spMk id="4" creationId="{567F96D4-1168-253A-0656-51990FAB7B78}"/>
          </ac:spMkLst>
        </pc:spChg>
        <pc:spChg chg="mod">
          <ac:chgData name="Robert Smith" userId="8e44e07f-ad3b-43e8-8ae1-ea6cb9caf5b0" providerId="ADAL" clId="{17B663B6-9A1C-4F9B-9313-71D9E2BB3FEE}" dt="2023-05-23T11:32:09.078" v="693" actId="20577"/>
          <ac:spMkLst>
            <pc:docMk/>
            <pc:sldMk cId="1529064500" sldId="262"/>
            <ac:spMk id="5" creationId="{B63924E7-F459-0784-6F61-02E113A2E54C}"/>
          </ac:spMkLst>
        </pc:spChg>
        <pc:spChg chg="add mod">
          <ac:chgData name="Robert Smith" userId="8e44e07f-ad3b-43e8-8ae1-ea6cb9caf5b0" providerId="ADAL" clId="{17B663B6-9A1C-4F9B-9313-71D9E2BB3FEE}" dt="2023-05-23T11:29:23.701" v="662" actId="1037"/>
          <ac:spMkLst>
            <pc:docMk/>
            <pc:sldMk cId="1529064500" sldId="262"/>
            <ac:spMk id="13" creationId="{9AD2E23D-1929-A4C7-6BBA-92044D145548}"/>
          </ac:spMkLst>
        </pc:spChg>
        <pc:spChg chg="add mod">
          <ac:chgData name="Robert Smith" userId="8e44e07f-ad3b-43e8-8ae1-ea6cb9caf5b0" providerId="ADAL" clId="{17B663B6-9A1C-4F9B-9313-71D9E2BB3FEE}" dt="2023-05-23T11:33:11.461" v="775" actId="14100"/>
          <ac:spMkLst>
            <pc:docMk/>
            <pc:sldMk cId="1529064500" sldId="262"/>
            <ac:spMk id="14" creationId="{70A51ECC-4860-4321-18E9-33A1BCC24194}"/>
          </ac:spMkLst>
        </pc:spChg>
        <pc:spChg chg="mod">
          <ac:chgData name="Robert Smith" userId="8e44e07f-ad3b-43e8-8ae1-ea6cb9caf5b0" providerId="ADAL" clId="{17B663B6-9A1C-4F9B-9313-71D9E2BB3FEE}" dt="2023-05-23T11:20:19.122" v="92"/>
          <ac:spMkLst>
            <pc:docMk/>
            <pc:sldMk cId="1529064500" sldId="262"/>
            <ac:spMk id="20" creationId="{4BB2A906-48D9-C1DA-9811-1B4615B824CE}"/>
          </ac:spMkLst>
        </pc:spChg>
        <pc:spChg chg="mod">
          <ac:chgData name="Robert Smith" userId="8e44e07f-ad3b-43e8-8ae1-ea6cb9caf5b0" providerId="ADAL" clId="{17B663B6-9A1C-4F9B-9313-71D9E2BB3FEE}" dt="2023-05-23T11:27:05.487" v="620" actId="20577"/>
          <ac:spMkLst>
            <pc:docMk/>
            <pc:sldMk cId="1529064500" sldId="262"/>
            <ac:spMk id="28" creationId="{EFD9398B-97A1-1495-6051-6AA804C3162D}"/>
          </ac:spMkLst>
        </pc:spChg>
        <pc:spChg chg="mod">
          <ac:chgData name="Robert Smith" userId="8e44e07f-ad3b-43e8-8ae1-ea6cb9caf5b0" providerId="ADAL" clId="{17B663B6-9A1C-4F9B-9313-71D9E2BB3FEE}" dt="2023-05-23T11:21:18.189" v="178" actId="20577"/>
          <ac:spMkLst>
            <pc:docMk/>
            <pc:sldMk cId="1529064500" sldId="262"/>
            <ac:spMk id="31" creationId="{F6A4FA85-84DA-4468-DF5A-1D14C6D96088}"/>
          </ac:spMkLst>
        </pc:spChg>
        <pc:spChg chg="mod">
          <ac:chgData name="Robert Smith" userId="8e44e07f-ad3b-43e8-8ae1-ea6cb9caf5b0" providerId="ADAL" clId="{17B663B6-9A1C-4F9B-9313-71D9E2BB3FEE}" dt="2023-05-23T11:37:31.635" v="874" actId="20577"/>
          <ac:spMkLst>
            <pc:docMk/>
            <pc:sldMk cId="1529064500" sldId="262"/>
            <ac:spMk id="32" creationId="{CB9688D4-9FB7-4F4E-5038-534ED7711034}"/>
          </ac:spMkLst>
        </pc:spChg>
        <pc:spChg chg="add del mod">
          <ac:chgData name="Robert Smith" userId="8e44e07f-ad3b-43e8-8ae1-ea6cb9caf5b0" providerId="ADAL" clId="{17B663B6-9A1C-4F9B-9313-71D9E2BB3FEE}" dt="2023-05-23T11:24:01.016" v="533" actId="114"/>
          <ac:spMkLst>
            <pc:docMk/>
            <pc:sldMk cId="1529064500" sldId="262"/>
            <ac:spMk id="33" creationId="{DAD8A291-B75E-F7F3-8E54-4A4A47C591DA}"/>
          </ac:spMkLst>
        </pc:spChg>
        <pc:spChg chg="del">
          <ac:chgData name="Robert Smith" userId="8e44e07f-ad3b-43e8-8ae1-ea6cb9caf5b0" providerId="ADAL" clId="{17B663B6-9A1C-4F9B-9313-71D9E2BB3FEE}" dt="2023-05-23T11:31:45.730" v="672" actId="478"/>
          <ac:spMkLst>
            <pc:docMk/>
            <pc:sldMk cId="1529064500" sldId="262"/>
            <ac:spMk id="92" creationId="{1D46B8FC-34F9-BD94-7E53-EB70DD0729B6}"/>
          </ac:spMkLst>
        </pc:spChg>
        <pc:spChg chg="del">
          <ac:chgData name="Robert Smith" userId="8e44e07f-ad3b-43e8-8ae1-ea6cb9caf5b0" providerId="ADAL" clId="{17B663B6-9A1C-4F9B-9313-71D9E2BB3FEE}" dt="2023-05-23T11:22:41.025" v="335" actId="478"/>
          <ac:spMkLst>
            <pc:docMk/>
            <pc:sldMk cId="1529064500" sldId="262"/>
            <ac:spMk id="93" creationId="{D6836ECA-975F-78E0-8B5C-14D8997F73D9}"/>
          </ac:spMkLst>
        </pc:spChg>
        <pc:spChg chg="add del">
          <ac:chgData name="Robert Smith" userId="8e44e07f-ad3b-43e8-8ae1-ea6cb9caf5b0" providerId="ADAL" clId="{17B663B6-9A1C-4F9B-9313-71D9E2BB3FEE}" dt="2023-05-23T11:22:57.901" v="363" actId="478"/>
          <ac:spMkLst>
            <pc:docMk/>
            <pc:sldMk cId="1529064500" sldId="262"/>
            <ac:spMk id="94" creationId="{BCC11490-B567-4279-2BFB-75387CAFC53A}"/>
          </ac:spMkLst>
        </pc:spChg>
        <pc:spChg chg="mod">
          <ac:chgData name="Robert Smith" userId="8e44e07f-ad3b-43e8-8ae1-ea6cb9caf5b0" providerId="ADAL" clId="{17B663B6-9A1C-4F9B-9313-71D9E2BB3FEE}" dt="2023-05-23T11:41:21.007" v="956" actId="20577"/>
          <ac:spMkLst>
            <pc:docMk/>
            <pc:sldMk cId="1529064500" sldId="262"/>
            <ac:spMk id="95" creationId="{3E7C4B5B-0FB3-0A61-D171-CDE85062CC90}"/>
          </ac:spMkLst>
        </pc:spChg>
        <pc:spChg chg="mod">
          <ac:chgData name="Robert Smith" userId="8e44e07f-ad3b-43e8-8ae1-ea6cb9caf5b0" providerId="ADAL" clId="{17B663B6-9A1C-4F9B-9313-71D9E2BB3FEE}" dt="2023-05-23T11:20:56.183" v="143" actId="313"/>
          <ac:spMkLst>
            <pc:docMk/>
            <pc:sldMk cId="1529064500" sldId="262"/>
            <ac:spMk id="102" creationId="{FF1BD28E-AC63-866F-EAA6-A05EF823502E}"/>
          </ac:spMkLst>
        </pc:spChg>
        <pc:spChg chg="del">
          <ac:chgData name="Robert Smith" userId="8e44e07f-ad3b-43e8-8ae1-ea6cb9caf5b0" providerId="ADAL" clId="{17B663B6-9A1C-4F9B-9313-71D9E2BB3FEE}" dt="2023-05-23T11:27:10.879" v="621" actId="478"/>
          <ac:spMkLst>
            <pc:docMk/>
            <pc:sldMk cId="1529064500" sldId="262"/>
            <ac:spMk id="105" creationId="{AE8FFA57-5DC5-0596-2520-B2D7E1D545FC}"/>
          </ac:spMkLst>
        </pc:spChg>
        <pc:spChg chg="mod">
          <ac:chgData name="Robert Smith" userId="8e44e07f-ad3b-43e8-8ae1-ea6cb9caf5b0" providerId="ADAL" clId="{17B663B6-9A1C-4F9B-9313-71D9E2BB3FEE}" dt="2023-05-23T11:28:38.921" v="655" actId="20577"/>
          <ac:spMkLst>
            <pc:docMk/>
            <pc:sldMk cId="1529064500" sldId="262"/>
            <ac:spMk id="119" creationId="{F71C0971-8751-431A-8AC4-E4863C035CFF}"/>
          </ac:spMkLst>
        </pc:spChg>
        <pc:spChg chg="del">
          <ac:chgData name="Robert Smith" userId="8e44e07f-ad3b-43e8-8ae1-ea6cb9caf5b0" providerId="ADAL" clId="{17B663B6-9A1C-4F9B-9313-71D9E2BB3FEE}" dt="2023-05-23T11:27:18.783" v="623" actId="478"/>
          <ac:spMkLst>
            <pc:docMk/>
            <pc:sldMk cId="1529064500" sldId="262"/>
            <ac:spMk id="122" creationId="{7E11849D-729A-A7FB-A94F-DF2038EA77AD}"/>
          </ac:spMkLst>
        </pc:spChg>
        <pc:spChg chg="mod">
          <ac:chgData name="Robert Smith" userId="8e44e07f-ad3b-43e8-8ae1-ea6cb9caf5b0" providerId="ADAL" clId="{17B663B6-9A1C-4F9B-9313-71D9E2BB3FEE}" dt="2023-05-23T11:22:20.860" v="333" actId="20577"/>
          <ac:spMkLst>
            <pc:docMk/>
            <pc:sldMk cId="1529064500" sldId="262"/>
            <ac:spMk id="143" creationId="{4A35C027-9191-1797-A8EA-D5F37FD2BF42}"/>
          </ac:spMkLst>
        </pc:spChg>
        <pc:spChg chg="del">
          <ac:chgData name="Robert Smith" userId="8e44e07f-ad3b-43e8-8ae1-ea6cb9caf5b0" providerId="ADAL" clId="{17B663B6-9A1C-4F9B-9313-71D9E2BB3FEE}" dt="2023-05-23T11:31:47.587" v="673" actId="478"/>
          <ac:spMkLst>
            <pc:docMk/>
            <pc:sldMk cId="1529064500" sldId="262"/>
            <ac:spMk id="145" creationId="{6B98D116-F1C9-D8A8-66EF-229C093BDAB2}"/>
          </ac:spMkLst>
        </pc:spChg>
        <pc:spChg chg="mod">
          <ac:chgData name="Robert Smith" userId="8e44e07f-ad3b-43e8-8ae1-ea6cb9caf5b0" providerId="ADAL" clId="{17B663B6-9A1C-4F9B-9313-71D9E2BB3FEE}" dt="2023-05-23T11:32:32.420" v="729" actId="20577"/>
          <ac:spMkLst>
            <pc:docMk/>
            <pc:sldMk cId="1529064500" sldId="262"/>
            <ac:spMk id="148" creationId="{B8294253-A2CC-7EE5-13F9-399B2C441A8B}"/>
          </ac:spMkLst>
        </pc:spChg>
        <pc:spChg chg="mod">
          <ac:chgData name="Robert Smith" userId="8e44e07f-ad3b-43e8-8ae1-ea6cb9caf5b0" providerId="ADAL" clId="{17B663B6-9A1C-4F9B-9313-71D9E2BB3FEE}" dt="2023-05-23T11:32:42.840" v="730" actId="1076"/>
          <ac:spMkLst>
            <pc:docMk/>
            <pc:sldMk cId="1529064500" sldId="262"/>
            <ac:spMk id="149" creationId="{9E6BDEE9-0BC2-20F7-6306-EA9FED1D90CB}"/>
          </ac:spMkLst>
        </pc:spChg>
        <pc:spChg chg="del">
          <ac:chgData name="Robert Smith" userId="8e44e07f-ad3b-43e8-8ae1-ea6cb9caf5b0" providerId="ADAL" clId="{17B663B6-9A1C-4F9B-9313-71D9E2BB3FEE}" dt="2023-05-23T11:24:12.144" v="535" actId="478"/>
          <ac:spMkLst>
            <pc:docMk/>
            <pc:sldMk cId="1529064500" sldId="262"/>
            <ac:spMk id="165" creationId="{ABDA8999-CBA6-8A3A-13C6-0D123E4BCF7E}"/>
          </ac:spMkLst>
        </pc:spChg>
        <pc:spChg chg="mod">
          <ac:chgData name="Robert Smith" userId="8e44e07f-ad3b-43e8-8ae1-ea6cb9caf5b0" providerId="ADAL" clId="{17B663B6-9A1C-4F9B-9313-71D9E2BB3FEE}" dt="2023-05-23T11:37:39.284" v="888" actId="20577"/>
          <ac:spMkLst>
            <pc:docMk/>
            <pc:sldMk cId="1529064500" sldId="262"/>
            <ac:spMk id="167" creationId="{0B0E4457-7B7F-1E49-21BF-E16750CE2E95}"/>
          </ac:spMkLst>
        </pc:spChg>
        <pc:grpChg chg="del">
          <ac:chgData name="Robert Smith" userId="8e44e07f-ad3b-43e8-8ae1-ea6cb9caf5b0" providerId="ADAL" clId="{17B663B6-9A1C-4F9B-9313-71D9E2BB3FEE}" dt="2023-05-23T11:24:05.303" v="534" actId="478"/>
          <ac:grpSpMkLst>
            <pc:docMk/>
            <pc:sldMk cId="1529064500" sldId="262"/>
            <ac:grpSpMk id="17" creationId="{0C86E3E9-C35F-0EF3-AD31-767D15B578DC}"/>
          </ac:grpSpMkLst>
        </pc:grpChg>
        <pc:grpChg chg="add del">
          <ac:chgData name="Robert Smith" userId="8e44e07f-ad3b-43e8-8ae1-ea6cb9caf5b0" providerId="ADAL" clId="{17B663B6-9A1C-4F9B-9313-71D9E2BB3FEE}" dt="2023-05-23T11:22:55.813" v="362" actId="478"/>
          <ac:grpSpMkLst>
            <pc:docMk/>
            <pc:sldMk cId="1529064500" sldId="262"/>
            <ac:grpSpMk id="34" creationId="{5F2EC457-8C97-8A1F-4516-CFB2A48AFE2E}"/>
          </ac:grpSpMkLst>
        </pc:grpChg>
        <pc:grpChg chg="del">
          <ac:chgData name="Robert Smith" userId="8e44e07f-ad3b-43e8-8ae1-ea6cb9caf5b0" providerId="ADAL" clId="{17B663B6-9A1C-4F9B-9313-71D9E2BB3FEE}" dt="2023-05-23T11:31:51.144" v="676" actId="478"/>
          <ac:grpSpMkLst>
            <pc:docMk/>
            <pc:sldMk cId="1529064500" sldId="262"/>
            <ac:grpSpMk id="125" creationId="{CA24FB0B-D32E-5D79-3A85-D273066B46D8}"/>
          </ac:grpSpMkLst>
        </pc:grpChg>
        <pc:grpChg chg="del">
          <ac:chgData name="Robert Smith" userId="8e44e07f-ad3b-43e8-8ae1-ea6cb9caf5b0" providerId="ADAL" clId="{17B663B6-9A1C-4F9B-9313-71D9E2BB3FEE}" dt="2023-05-23T11:27:20.518" v="624" actId="478"/>
          <ac:grpSpMkLst>
            <pc:docMk/>
            <pc:sldMk cId="1529064500" sldId="262"/>
            <ac:grpSpMk id="134" creationId="{5DAB4B34-7E63-46D9-DB10-7575C8D7CA07}"/>
          </ac:grpSpMkLst>
        </pc:grpChg>
        <pc:grpChg chg="del">
          <ac:chgData name="Robert Smith" userId="8e44e07f-ad3b-43e8-8ae1-ea6cb9caf5b0" providerId="ADAL" clId="{17B663B6-9A1C-4F9B-9313-71D9E2BB3FEE}" dt="2023-05-23T11:27:16.024" v="622" actId="478"/>
          <ac:grpSpMkLst>
            <pc:docMk/>
            <pc:sldMk cId="1529064500" sldId="262"/>
            <ac:grpSpMk id="168" creationId="{05848C1E-572D-B0C7-4301-F392B09183C8}"/>
          </ac:grpSpMkLst>
        </pc:grpChg>
        <pc:graphicFrameChg chg="add mod modGraphic">
          <ac:chgData name="Robert Smith" userId="8e44e07f-ad3b-43e8-8ae1-ea6cb9caf5b0" providerId="ADAL" clId="{17B663B6-9A1C-4F9B-9313-71D9E2BB3FEE}" dt="2023-05-23T11:29:12.859" v="658" actId="14100"/>
          <ac:graphicFrameMkLst>
            <pc:docMk/>
            <pc:sldMk cId="1529064500" sldId="262"/>
            <ac:graphicFrameMk id="9" creationId="{ECFBE8B5-4D20-EF65-66B9-5C90091C647E}"/>
          </ac:graphicFrameMkLst>
        </pc:graphicFrameChg>
        <pc:graphicFrameChg chg="add del mod">
          <ac:chgData name="Robert Smith" userId="8e44e07f-ad3b-43e8-8ae1-ea6cb9caf5b0" providerId="ADAL" clId="{17B663B6-9A1C-4F9B-9313-71D9E2BB3FEE}" dt="2023-05-23T11:34:47.764" v="796" actId="478"/>
          <ac:graphicFrameMkLst>
            <pc:docMk/>
            <pc:sldMk cId="1529064500" sldId="262"/>
            <ac:graphicFrameMk id="18" creationId="{BA2E21F6-84B2-FFF1-D75D-6AA32AC9A481}"/>
          </ac:graphicFrameMkLst>
        </pc:graphicFrameChg>
        <pc:graphicFrameChg chg="add del mod">
          <ac:chgData name="Robert Smith" userId="8e44e07f-ad3b-43e8-8ae1-ea6cb9caf5b0" providerId="ADAL" clId="{17B663B6-9A1C-4F9B-9313-71D9E2BB3FEE}" dt="2023-05-23T11:34:16.865" v="791" actId="478"/>
          <ac:graphicFrameMkLst>
            <pc:docMk/>
            <pc:sldMk cId="1529064500" sldId="262"/>
            <ac:graphicFrameMk id="25" creationId="{8DC468A5-B401-2FDF-A814-2EF2CA1989CC}"/>
          </ac:graphicFrameMkLst>
        </pc:graphicFrameChg>
        <pc:graphicFrameChg chg="add del mod">
          <ac:chgData name="Robert Smith" userId="8e44e07f-ad3b-43e8-8ae1-ea6cb9caf5b0" providerId="ADAL" clId="{17B663B6-9A1C-4F9B-9313-71D9E2BB3FEE}" dt="2023-05-23T11:34:14.929" v="790" actId="478"/>
          <ac:graphicFrameMkLst>
            <pc:docMk/>
            <pc:sldMk cId="1529064500" sldId="262"/>
            <ac:graphicFrameMk id="30" creationId="{F67AF3E1-70D3-344A-1B3D-A3FA91F3FFE2}"/>
          </ac:graphicFrameMkLst>
        </pc:graphicFrameChg>
        <pc:graphicFrameChg chg="add mod">
          <ac:chgData name="Robert Smith" userId="8e44e07f-ad3b-43e8-8ae1-ea6cb9caf5b0" providerId="ADAL" clId="{17B663B6-9A1C-4F9B-9313-71D9E2BB3FEE}" dt="2023-05-23T11:35:33.941" v="823" actId="1038"/>
          <ac:graphicFrameMkLst>
            <pc:docMk/>
            <pc:sldMk cId="1529064500" sldId="262"/>
            <ac:graphicFrameMk id="98" creationId="{484D3B3C-A98C-898D-5CC0-C9EEEE4ADF1A}"/>
          </ac:graphicFrameMkLst>
        </pc:graphicFrameChg>
        <pc:graphicFrameChg chg="add mod">
          <ac:chgData name="Robert Smith" userId="8e44e07f-ad3b-43e8-8ae1-ea6cb9caf5b0" providerId="ADAL" clId="{17B663B6-9A1C-4F9B-9313-71D9E2BB3FEE}" dt="2023-05-23T11:35:33.941" v="823" actId="1038"/>
          <ac:graphicFrameMkLst>
            <pc:docMk/>
            <pc:sldMk cId="1529064500" sldId="262"/>
            <ac:graphicFrameMk id="118" creationId="{49C2D218-7891-B5DE-2F7E-487132A5A294}"/>
          </ac:graphicFrameMkLst>
        </pc:graphicFrameChg>
        <pc:graphicFrameChg chg="add mod">
          <ac:chgData name="Robert Smith" userId="8e44e07f-ad3b-43e8-8ae1-ea6cb9caf5b0" providerId="ADAL" clId="{17B663B6-9A1C-4F9B-9313-71D9E2BB3FEE}" dt="2023-05-23T11:35:33.941" v="823" actId="1038"/>
          <ac:graphicFrameMkLst>
            <pc:docMk/>
            <pc:sldMk cId="1529064500" sldId="262"/>
            <ac:graphicFrameMk id="120" creationId="{87975597-4676-5E0C-0C28-B7D534D3872A}"/>
          </ac:graphicFrameMkLst>
        </pc:graphicFrameChg>
        <pc:graphicFrameChg chg="add del mod">
          <ac:chgData name="Robert Smith" userId="8e44e07f-ad3b-43e8-8ae1-ea6cb9caf5b0" providerId="ADAL" clId="{17B663B6-9A1C-4F9B-9313-71D9E2BB3FEE}" dt="2023-05-23T11:36:12.075" v="829" actId="478"/>
          <ac:graphicFrameMkLst>
            <pc:docMk/>
            <pc:sldMk cId="1529064500" sldId="262"/>
            <ac:graphicFrameMk id="126" creationId="{B427C2A6-21BF-4587-2A6D-7B660500F7F0}"/>
          </ac:graphicFrameMkLst>
        </pc:graphicFrameChg>
        <pc:graphicFrameChg chg="add mod">
          <ac:chgData name="Robert Smith" userId="8e44e07f-ad3b-43e8-8ae1-ea6cb9caf5b0" providerId="ADAL" clId="{17B663B6-9A1C-4F9B-9313-71D9E2BB3FEE}" dt="2023-05-23T11:36:41.402" v="841" actId="1038"/>
          <ac:graphicFrameMkLst>
            <pc:docMk/>
            <pc:sldMk cId="1529064500" sldId="262"/>
            <ac:graphicFrameMk id="130" creationId="{CEFCD475-9BE5-765D-461D-A7B8B5F982FD}"/>
          </ac:graphicFrameMkLst>
        </pc:graphicFrameChg>
        <pc:graphicFrameChg chg="add mod">
          <ac:chgData name="Robert Smith" userId="8e44e07f-ad3b-43e8-8ae1-ea6cb9caf5b0" providerId="ADAL" clId="{17B663B6-9A1C-4F9B-9313-71D9E2BB3FEE}" dt="2023-05-23T11:37:19.464" v="859" actId="1038"/>
          <ac:graphicFrameMkLst>
            <pc:docMk/>
            <pc:sldMk cId="1529064500" sldId="262"/>
            <ac:graphicFrameMk id="135" creationId="{3FE224BF-3D68-AFAE-AC86-B103513EA7EF}"/>
          </ac:graphicFrameMkLst>
        </pc:graphicFrameChg>
        <pc:picChg chg="del">
          <ac:chgData name="Robert Smith" userId="8e44e07f-ad3b-43e8-8ae1-ea6cb9caf5b0" providerId="ADAL" clId="{17B663B6-9A1C-4F9B-9313-71D9E2BB3FEE}" dt="2023-05-23T11:31:49.777" v="675" actId="478"/>
          <ac:picMkLst>
            <pc:docMk/>
            <pc:sldMk cId="1529064500" sldId="262"/>
            <ac:picMk id="146" creationId="{16876307-6AC1-F2D8-EA6A-FC310692D078}"/>
          </ac:picMkLst>
        </pc:picChg>
        <pc:picChg chg="del">
          <ac:chgData name="Robert Smith" userId="8e44e07f-ad3b-43e8-8ae1-ea6cb9caf5b0" providerId="ADAL" clId="{17B663B6-9A1C-4F9B-9313-71D9E2BB3FEE}" dt="2023-05-23T11:31:42.697" v="671" actId="478"/>
          <ac:picMkLst>
            <pc:docMk/>
            <pc:sldMk cId="1529064500" sldId="262"/>
            <ac:picMk id="161" creationId="{0382814B-7AFF-F0B0-3AA4-0E52C5A59081}"/>
          </ac:picMkLst>
        </pc:picChg>
        <pc:picChg chg="add mod">
          <ac:chgData name="Robert Smith" userId="8e44e07f-ad3b-43e8-8ae1-ea6cb9caf5b0" providerId="ADAL" clId="{17B663B6-9A1C-4F9B-9313-71D9E2BB3FEE}" dt="2023-05-23T11:28:26.752" v="630" actId="1076"/>
          <ac:picMkLst>
            <pc:docMk/>
            <pc:sldMk cId="1529064500" sldId="262"/>
            <ac:picMk id="1026" creationId="{5E6FDF72-940A-915B-56F2-EB9BCE6DB135}"/>
          </ac:picMkLst>
        </pc:picChg>
        <pc:picChg chg="add mod">
          <ac:chgData name="Robert Smith" userId="8e44e07f-ad3b-43e8-8ae1-ea6cb9caf5b0" providerId="ADAL" clId="{17B663B6-9A1C-4F9B-9313-71D9E2BB3FEE}" dt="2023-05-23T11:31:35.664" v="670" actId="1076"/>
          <ac:picMkLst>
            <pc:docMk/>
            <pc:sldMk cId="1529064500" sldId="262"/>
            <ac:picMk id="1028" creationId="{27933DBB-9024-484A-9D6D-DF21BAA5AB5C}"/>
          </ac:picMkLst>
        </pc:picChg>
        <pc:cxnChg chg="mod">
          <ac:chgData name="Robert Smith" userId="8e44e07f-ad3b-43e8-8ae1-ea6cb9caf5b0" providerId="ADAL" clId="{17B663B6-9A1C-4F9B-9313-71D9E2BB3FEE}" dt="2023-05-23T11:27:16.024" v="622" actId="478"/>
          <ac:cxnSpMkLst>
            <pc:docMk/>
            <pc:sldMk cId="1529064500" sldId="262"/>
            <ac:cxnSpMk id="115" creationId="{65C82CF2-99EB-DF21-4A59-26D6E44BFD9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F-416F-824D-BC38236D7B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F-416F-824D-BC38236D7B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5F-416F-824D-BC38236D7B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5F-416F-824D-BC38236D7BC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F-4A62-B7B3-18A36791F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F-416F-824D-BC38236D7B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F-416F-824D-BC38236D7B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5F-416F-824D-BC38236D7B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5F-416F-824D-BC38236D7BC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F-4A62-B7B3-18A36791F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F-416F-824D-BC38236D7B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F-416F-824D-BC38236D7B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5F-416F-824D-BC38236D7B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5F-416F-824D-BC38236D7BC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F-4A62-B7B3-18A36791F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D-4F29-9D20-A87F18F01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D-4F29-9D20-A87F18F01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D-4F29-9D20-A87F18F01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5482992"/>
        <c:axId val="415493904"/>
      </c:barChart>
      <c:catAx>
        <c:axId val="41548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93904"/>
        <c:crosses val="autoZero"/>
        <c:auto val="1"/>
        <c:lblAlgn val="ctr"/>
        <c:lblOffset val="100"/>
        <c:noMultiLvlLbl val="0"/>
      </c:catAx>
      <c:valAx>
        <c:axId val="41549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8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/>
    <cx:plotArea>
      <cx:plotAreaRegion>
        <cx:series layoutId="treemap" uniqueId="{31B1379C-11E2-45AF-86D1-ECEE239094D1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5597D-1E8D-40B7-A7EC-BD5A9F57B3E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0"/>
      <dgm:spPr/>
    </dgm:pt>
    <dgm:pt modelId="{0CE20389-BB79-45EB-8351-9EA4728785EC}">
      <dgm:prSet phldrT="[Text]" phldr="1" custT="1"/>
      <dgm:spPr/>
      <dgm:t>
        <a:bodyPr/>
        <a:lstStyle/>
        <a:p>
          <a:endParaRPr lang="en-IE" sz="3800"/>
        </a:p>
      </dgm:t>
    </dgm:pt>
    <dgm:pt modelId="{8783BF0C-DB4E-4A95-8573-1FC93E550248}" type="parTrans" cxnId="{97D122CE-32ED-4366-B9D3-F2915992A797}">
      <dgm:prSet/>
      <dgm:spPr/>
      <dgm:t>
        <a:bodyPr/>
        <a:lstStyle/>
        <a:p>
          <a:endParaRPr lang="en-IE" sz="3800"/>
        </a:p>
      </dgm:t>
    </dgm:pt>
    <dgm:pt modelId="{E944463C-FB78-4E65-8528-4B78A3379405}" type="sibTrans" cxnId="{97D122CE-32ED-4366-B9D3-F2915992A797}">
      <dgm:prSet/>
      <dgm:spPr/>
      <dgm:t>
        <a:bodyPr/>
        <a:lstStyle/>
        <a:p>
          <a:endParaRPr lang="en-IE" sz="3800"/>
        </a:p>
      </dgm:t>
    </dgm:pt>
    <dgm:pt modelId="{E8F492A1-03BE-4FCF-9462-E165308F5376}">
      <dgm:prSet phldrT="[Text]" phldr="1" custT="1"/>
      <dgm:spPr/>
      <dgm:t>
        <a:bodyPr/>
        <a:lstStyle/>
        <a:p>
          <a:endParaRPr lang="en-IE" sz="3800" dirty="0"/>
        </a:p>
      </dgm:t>
    </dgm:pt>
    <dgm:pt modelId="{965DC483-C406-41F0-BDF0-7F71C81640E9}" type="parTrans" cxnId="{213D5542-0F0E-420F-B68C-C4C87E8A5D2C}">
      <dgm:prSet/>
      <dgm:spPr/>
      <dgm:t>
        <a:bodyPr/>
        <a:lstStyle/>
        <a:p>
          <a:endParaRPr lang="en-IE" sz="3800"/>
        </a:p>
      </dgm:t>
    </dgm:pt>
    <dgm:pt modelId="{F0D32A9D-BCAC-4BCE-921E-557C8EF726A0}" type="sibTrans" cxnId="{213D5542-0F0E-420F-B68C-C4C87E8A5D2C}">
      <dgm:prSet/>
      <dgm:spPr/>
      <dgm:t>
        <a:bodyPr/>
        <a:lstStyle/>
        <a:p>
          <a:endParaRPr lang="en-IE" sz="3800"/>
        </a:p>
      </dgm:t>
    </dgm:pt>
    <dgm:pt modelId="{F2D30775-9B13-4C64-9FD8-8868232B54E0}">
      <dgm:prSet phldrT="[Text]" phldr="1" custT="1"/>
      <dgm:spPr/>
      <dgm:t>
        <a:bodyPr/>
        <a:lstStyle/>
        <a:p>
          <a:endParaRPr lang="en-IE" sz="3800"/>
        </a:p>
      </dgm:t>
    </dgm:pt>
    <dgm:pt modelId="{3C784FA5-F585-472F-820A-CCD3008BD34C}" type="parTrans" cxnId="{F3726071-63A8-4643-A40C-FAF61301D91E}">
      <dgm:prSet/>
      <dgm:spPr/>
      <dgm:t>
        <a:bodyPr/>
        <a:lstStyle/>
        <a:p>
          <a:endParaRPr lang="en-IE" sz="3800"/>
        </a:p>
      </dgm:t>
    </dgm:pt>
    <dgm:pt modelId="{D8405789-C2F5-477D-AFA6-656FD3DA68D1}" type="sibTrans" cxnId="{F3726071-63A8-4643-A40C-FAF61301D91E}">
      <dgm:prSet/>
      <dgm:spPr/>
      <dgm:t>
        <a:bodyPr/>
        <a:lstStyle/>
        <a:p>
          <a:endParaRPr lang="en-IE" sz="3800"/>
        </a:p>
      </dgm:t>
    </dgm:pt>
    <dgm:pt modelId="{CE93EC2C-5D2B-4D43-B3A5-A324BD91B034}" type="pres">
      <dgm:prSet presAssocID="{3505597D-1E8D-40B7-A7EC-BD5A9F57B3E4}" presName="Name0" presStyleCnt="0">
        <dgm:presLayoutVars>
          <dgm:dir/>
          <dgm:resizeHandles val="exact"/>
        </dgm:presLayoutVars>
      </dgm:prSet>
      <dgm:spPr/>
    </dgm:pt>
    <dgm:pt modelId="{B6071834-AC4A-443F-A58E-A49F79F69880}" type="pres">
      <dgm:prSet presAssocID="{0CE20389-BB79-45EB-8351-9EA4728785EC}" presName="parTxOnly" presStyleLbl="node1" presStyleIdx="0" presStyleCnt="3">
        <dgm:presLayoutVars>
          <dgm:bulletEnabled val="1"/>
        </dgm:presLayoutVars>
      </dgm:prSet>
      <dgm:spPr/>
    </dgm:pt>
    <dgm:pt modelId="{8E0499F5-1D72-41E6-8D90-A1B7F878A598}" type="pres">
      <dgm:prSet presAssocID="{E944463C-FB78-4E65-8528-4B78A3379405}" presName="parSpace" presStyleCnt="0"/>
      <dgm:spPr/>
    </dgm:pt>
    <dgm:pt modelId="{D344090E-F55E-41C9-B14B-5BCA1DFB346F}" type="pres">
      <dgm:prSet presAssocID="{E8F492A1-03BE-4FCF-9462-E165308F5376}" presName="parTxOnly" presStyleLbl="node1" presStyleIdx="1" presStyleCnt="3">
        <dgm:presLayoutVars>
          <dgm:bulletEnabled val="1"/>
        </dgm:presLayoutVars>
      </dgm:prSet>
      <dgm:spPr/>
    </dgm:pt>
    <dgm:pt modelId="{512FE2D2-D6FC-43A4-A124-041F52819BD4}" type="pres">
      <dgm:prSet presAssocID="{F0D32A9D-BCAC-4BCE-921E-557C8EF726A0}" presName="parSpace" presStyleCnt="0"/>
      <dgm:spPr/>
    </dgm:pt>
    <dgm:pt modelId="{6AD4D39E-6660-4829-980F-CE334BC8C252}" type="pres">
      <dgm:prSet presAssocID="{F2D30775-9B13-4C64-9FD8-8868232B54E0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42E6B1F-AA63-4DA9-B899-F4F1E755C576}" type="presOf" srcId="{0CE20389-BB79-45EB-8351-9EA4728785EC}" destId="{B6071834-AC4A-443F-A58E-A49F79F69880}" srcOrd="0" destOrd="0" presId="urn:microsoft.com/office/officeart/2005/8/layout/hChevron3"/>
    <dgm:cxn modelId="{8FD31724-BA13-44B9-9B8F-4A86EFE87997}" type="presOf" srcId="{E8F492A1-03BE-4FCF-9462-E165308F5376}" destId="{D344090E-F55E-41C9-B14B-5BCA1DFB346F}" srcOrd="0" destOrd="0" presId="urn:microsoft.com/office/officeart/2005/8/layout/hChevron3"/>
    <dgm:cxn modelId="{213D5542-0F0E-420F-B68C-C4C87E8A5D2C}" srcId="{3505597D-1E8D-40B7-A7EC-BD5A9F57B3E4}" destId="{E8F492A1-03BE-4FCF-9462-E165308F5376}" srcOrd="1" destOrd="0" parTransId="{965DC483-C406-41F0-BDF0-7F71C81640E9}" sibTransId="{F0D32A9D-BCAC-4BCE-921E-557C8EF726A0}"/>
    <dgm:cxn modelId="{F3726071-63A8-4643-A40C-FAF61301D91E}" srcId="{3505597D-1E8D-40B7-A7EC-BD5A9F57B3E4}" destId="{F2D30775-9B13-4C64-9FD8-8868232B54E0}" srcOrd="2" destOrd="0" parTransId="{3C784FA5-F585-472F-820A-CCD3008BD34C}" sibTransId="{D8405789-C2F5-477D-AFA6-656FD3DA68D1}"/>
    <dgm:cxn modelId="{9B33DF98-0C1A-4C6E-BD1C-F5DF5170848D}" type="presOf" srcId="{3505597D-1E8D-40B7-A7EC-BD5A9F57B3E4}" destId="{CE93EC2C-5D2B-4D43-B3A5-A324BD91B034}" srcOrd="0" destOrd="0" presId="urn:microsoft.com/office/officeart/2005/8/layout/hChevron3"/>
    <dgm:cxn modelId="{97D122CE-32ED-4366-B9D3-F2915992A797}" srcId="{3505597D-1E8D-40B7-A7EC-BD5A9F57B3E4}" destId="{0CE20389-BB79-45EB-8351-9EA4728785EC}" srcOrd="0" destOrd="0" parTransId="{8783BF0C-DB4E-4A95-8573-1FC93E550248}" sibTransId="{E944463C-FB78-4E65-8528-4B78A3379405}"/>
    <dgm:cxn modelId="{6BC7A3D6-FF8D-485D-8C24-CA8E61C4369C}" type="presOf" srcId="{F2D30775-9B13-4C64-9FD8-8868232B54E0}" destId="{6AD4D39E-6660-4829-980F-CE334BC8C252}" srcOrd="0" destOrd="0" presId="urn:microsoft.com/office/officeart/2005/8/layout/hChevron3"/>
    <dgm:cxn modelId="{473A28F6-592B-47C6-B16E-E3C6C07ADFDD}" type="presParOf" srcId="{CE93EC2C-5D2B-4D43-B3A5-A324BD91B034}" destId="{B6071834-AC4A-443F-A58E-A49F79F69880}" srcOrd="0" destOrd="0" presId="urn:microsoft.com/office/officeart/2005/8/layout/hChevron3"/>
    <dgm:cxn modelId="{E91F6F0E-A3C4-4CD2-9D95-8CC90B74C476}" type="presParOf" srcId="{CE93EC2C-5D2B-4D43-B3A5-A324BD91B034}" destId="{8E0499F5-1D72-41E6-8D90-A1B7F878A598}" srcOrd="1" destOrd="0" presId="urn:microsoft.com/office/officeart/2005/8/layout/hChevron3"/>
    <dgm:cxn modelId="{C1C870D0-1DA8-4A8F-BB77-B45CD65C6931}" type="presParOf" srcId="{CE93EC2C-5D2B-4D43-B3A5-A324BD91B034}" destId="{D344090E-F55E-41C9-B14B-5BCA1DFB346F}" srcOrd="2" destOrd="0" presId="urn:microsoft.com/office/officeart/2005/8/layout/hChevron3"/>
    <dgm:cxn modelId="{303BA133-5A0E-4B59-AF80-87A5DF7A443A}" type="presParOf" srcId="{CE93EC2C-5D2B-4D43-B3A5-A324BD91B034}" destId="{512FE2D2-D6FC-43A4-A124-041F52819BD4}" srcOrd="3" destOrd="0" presId="urn:microsoft.com/office/officeart/2005/8/layout/hChevron3"/>
    <dgm:cxn modelId="{6002D449-DDD7-4AAA-BB60-1246F678D765}" type="presParOf" srcId="{CE93EC2C-5D2B-4D43-B3A5-A324BD91B034}" destId="{6AD4D39E-6660-4829-980F-CE334BC8C25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71834-AC4A-443F-A58E-A49F79F69880}">
      <dsp:nvSpPr>
        <dsp:cNvPr id="0" name=""/>
        <dsp:cNvSpPr/>
      </dsp:nvSpPr>
      <dsp:spPr>
        <a:xfrm>
          <a:off x="4314" y="454606"/>
          <a:ext cx="3772411" cy="150896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92" tIns="101346" rIns="50673" bIns="10134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800" kern="1200"/>
        </a:p>
      </dsp:txBody>
      <dsp:txXfrm>
        <a:off x="4314" y="454606"/>
        <a:ext cx="3395170" cy="1508964"/>
      </dsp:txXfrm>
    </dsp:sp>
    <dsp:sp modelId="{D344090E-F55E-41C9-B14B-5BCA1DFB346F}">
      <dsp:nvSpPr>
        <dsp:cNvPr id="0" name=""/>
        <dsp:cNvSpPr/>
      </dsp:nvSpPr>
      <dsp:spPr>
        <a:xfrm>
          <a:off x="3022242" y="454606"/>
          <a:ext cx="3772411" cy="150896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800" kern="1200" dirty="0"/>
        </a:p>
      </dsp:txBody>
      <dsp:txXfrm>
        <a:off x="3776724" y="454606"/>
        <a:ext cx="2263447" cy="1508964"/>
      </dsp:txXfrm>
    </dsp:sp>
    <dsp:sp modelId="{6AD4D39E-6660-4829-980F-CE334BC8C252}">
      <dsp:nvSpPr>
        <dsp:cNvPr id="0" name=""/>
        <dsp:cNvSpPr/>
      </dsp:nvSpPr>
      <dsp:spPr>
        <a:xfrm>
          <a:off x="6040171" y="454606"/>
          <a:ext cx="3772411" cy="150896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101346" rIns="50673" bIns="10134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3800" kern="1200"/>
        </a:p>
      </dsp:txBody>
      <dsp:txXfrm>
        <a:off x="6794653" y="454606"/>
        <a:ext cx="2263447" cy="150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735654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l">
              <a:defRPr sz="19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735654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r">
              <a:defRPr sz="1900"/>
            </a:lvl1pPr>
          </a:lstStyle>
          <a:p>
            <a:fld id="{FB36E3A1-26B2-46FB-8E1D-BB4FA103D3E9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0838" y="1833563"/>
            <a:ext cx="6992937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62" tIns="71131" rIns="142262" bIns="71131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7056159"/>
            <a:ext cx="8187690" cy="5773222"/>
          </a:xfrm>
          <a:prstGeom prst="rect">
            <a:avLst/>
          </a:prstGeom>
        </p:spPr>
        <p:txBody>
          <a:bodyPr vert="horz" lIns="142262" tIns="71131" rIns="142262" bIns="711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499"/>
            <a:ext cx="4434999" cy="735652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l">
              <a:defRPr sz="19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6499"/>
            <a:ext cx="4434999" cy="735652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r">
              <a:defRPr sz="1900"/>
            </a:lvl1pPr>
          </a:lstStyle>
          <a:p>
            <a:fld id="{D34F8186-F24B-4C1F-887E-C8CD9D9823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973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1pPr>
    <a:lvl2pPr marL="1754734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2pPr>
    <a:lvl3pPr marL="3509467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3pPr>
    <a:lvl4pPr marL="5264201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4pPr>
    <a:lvl5pPr marL="7018934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5pPr>
    <a:lvl6pPr marL="8773668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6pPr>
    <a:lvl7pPr marL="10528402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7pPr>
    <a:lvl8pPr marL="12283135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8pPr>
    <a:lvl9pPr marL="14037869" algn="l" defTabSz="3509467" rtl="0" eaLnBrk="1" latinLnBrk="0" hangingPunct="1">
      <a:defRPr sz="46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F8186-F24B-4C1F-887E-C8CD9D98237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97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16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35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37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2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16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0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3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322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199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0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C616-1036-4D1F-9720-6CEAB3552678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7DAF-5683-4D35-BD82-723274C5E20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7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chart" Target="../charts/chart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chart" Target="../charts/chart1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2.gif"/><Relationship Id="rId14" Type="http://schemas.microsoft.com/office/2014/relationships/chartEx" Target="../charts/chartEx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15B34E-750A-6A2A-A564-5E517A491C7B}"/>
              </a:ext>
            </a:extLst>
          </p:cNvPr>
          <p:cNvSpPr/>
          <p:nvPr/>
        </p:nvSpPr>
        <p:spPr>
          <a:xfrm>
            <a:off x="0" y="1"/>
            <a:ext cx="42803763" cy="5531664"/>
          </a:xfrm>
          <a:prstGeom prst="rect">
            <a:avLst/>
          </a:prstGeom>
          <a:solidFill>
            <a:srgbClr val="206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E7877-3DAE-F783-E3F8-A8B18529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40" y="-4225"/>
            <a:ext cx="21244502" cy="4987636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sz="10800" dirty="0">
                <a:solidFill>
                  <a:srgbClr val="F5C932"/>
                </a:solidFill>
                <a:latin typeface="+mn-lt"/>
              </a:rPr>
              <a:t>Poster title/paper title goes here</a:t>
            </a:r>
            <a:endParaRPr lang="en-IE" sz="10800" dirty="0">
              <a:solidFill>
                <a:srgbClr val="F5C932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21A19-7BDE-567D-CD92-28756DD32D39}"/>
              </a:ext>
            </a:extLst>
          </p:cNvPr>
          <p:cNvSpPr/>
          <p:nvPr/>
        </p:nvSpPr>
        <p:spPr>
          <a:xfrm>
            <a:off x="299" y="5675179"/>
            <a:ext cx="10260000" cy="1019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1. INTRODUCTION</a:t>
            </a:r>
          </a:p>
        </p:txBody>
      </p:sp>
      <p:pic>
        <p:nvPicPr>
          <p:cNvPr id="19" name="Picture 18" descr="Text">
            <a:extLst>
              <a:ext uri="{FF2B5EF4-FFF2-40B4-BE49-F238E27FC236}">
                <a16:creationId xmlns:a16="http://schemas.microsoft.com/office/drawing/2014/main" id="{AAF2A25D-C416-39EB-9353-F6E4E8BB5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846" y="53558"/>
            <a:ext cx="8234459" cy="5188483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4BB2A906-48D9-C1DA-9811-1B4615B824CE}"/>
              </a:ext>
            </a:extLst>
          </p:cNvPr>
          <p:cNvSpPr txBox="1">
            <a:spLocks/>
          </p:cNvSpPr>
          <p:nvPr/>
        </p:nvSpPr>
        <p:spPr>
          <a:xfrm>
            <a:off x="22185286" y="751085"/>
            <a:ext cx="9561102" cy="3243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E" sz="3600" dirty="0">
                <a:solidFill>
                  <a:schemeClr val="bg1"/>
                </a:solidFill>
              </a:rPr>
              <a:t>1</a:t>
            </a:r>
            <a:r>
              <a:rPr lang="en-IE" sz="3600" baseline="30000" dirty="0">
                <a:solidFill>
                  <a:schemeClr val="bg1"/>
                </a:solidFill>
              </a:rPr>
              <a:t>st</a:t>
            </a:r>
            <a:r>
              <a:rPr lang="en-IE" sz="3600" dirty="0">
                <a:solidFill>
                  <a:schemeClr val="bg1"/>
                </a:solidFill>
              </a:rPr>
              <a:t> Author Name| first.second@tudublin.ie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E" sz="3600" dirty="0">
                <a:solidFill>
                  <a:schemeClr val="bg1"/>
                </a:solidFill>
              </a:rPr>
              <a:t>2</a:t>
            </a:r>
            <a:r>
              <a:rPr lang="en-IE" sz="3600" baseline="30000" dirty="0">
                <a:solidFill>
                  <a:schemeClr val="bg1"/>
                </a:solidFill>
              </a:rPr>
              <a:t>nd</a:t>
            </a:r>
            <a:r>
              <a:rPr lang="en-IE" sz="3600" dirty="0">
                <a:solidFill>
                  <a:schemeClr val="bg1"/>
                </a:solidFill>
              </a:rPr>
              <a:t> Author Name| first.second@tudublin.ie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IE" sz="3600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</a:rPr>
              <a:t>School of Informatics and Cyber Security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</a:rPr>
              <a:t>Faculty of Computing, Digital and Data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</a:rPr>
              <a:t>Technological University Dublin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</a:rPr>
              <a:t>Dublin, Ireland</a:t>
            </a:r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92DE9-2944-4215-3172-4B83482AF003}"/>
              </a:ext>
            </a:extLst>
          </p:cNvPr>
          <p:cNvSpPr/>
          <p:nvPr/>
        </p:nvSpPr>
        <p:spPr>
          <a:xfrm>
            <a:off x="1575" y="23487370"/>
            <a:ext cx="10260000" cy="1112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4.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27BD4-1D33-8B65-83CB-ECED63D61131}"/>
              </a:ext>
            </a:extLst>
          </p:cNvPr>
          <p:cNvSpPr/>
          <p:nvPr/>
        </p:nvSpPr>
        <p:spPr>
          <a:xfrm>
            <a:off x="10257150" y="5542702"/>
            <a:ext cx="11227857" cy="1332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5. PREPROCESSING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6C741-89FE-98A6-28EB-8BFB727AB357}"/>
              </a:ext>
            </a:extLst>
          </p:cNvPr>
          <p:cNvSpPr/>
          <p:nvPr/>
        </p:nvSpPr>
        <p:spPr>
          <a:xfrm>
            <a:off x="44385" y="12510130"/>
            <a:ext cx="10260000" cy="1204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2. OBJECTIVE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53CAE0-84CD-2FE4-D1CE-EC847BE9E592}"/>
              </a:ext>
            </a:extLst>
          </p:cNvPr>
          <p:cNvSpPr/>
          <p:nvPr/>
        </p:nvSpPr>
        <p:spPr>
          <a:xfrm>
            <a:off x="31555935" y="22976835"/>
            <a:ext cx="8993386" cy="106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9. CONCLUSIONS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924E7-F459-0784-6F61-02E113A2E54C}"/>
              </a:ext>
            </a:extLst>
          </p:cNvPr>
          <p:cNvSpPr/>
          <p:nvPr/>
        </p:nvSpPr>
        <p:spPr>
          <a:xfrm>
            <a:off x="21809650" y="5633615"/>
            <a:ext cx="16771776" cy="1091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7.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4FA85-84DA-4468-DF5A-1D14C6D96088}"/>
              </a:ext>
            </a:extLst>
          </p:cNvPr>
          <p:cNvSpPr txBox="1"/>
          <p:nvPr/>
        </p:nvSpPr>
        <p:spPr>
          <a:xfrm>
            <a:off x="38099" y="13419679"/>
            <a:ext cx="10260000" cy="677108"/>
          </a:xfrm>
          <a:prstGeom prst="rect">
            <a:avLst/>
          </a:prstGeom>
          <a:noFill/>
        </p:spPr>
        <p:txBody>
          <a:bodyPr wrap="square" lIns="360000" rIns="180000">
            <a:spAutoFit/>
          </a:bodyPr>
          <a:lstStyle/>
          <a:p>
            <a:pPr marL="0" indent="0" algn="l">
              <a:buNone/>
            </a:pPr>
            <a:r>
              <a:rPr lang="en-IE" sz="3800" b="0" i="0" u="none" strike="noStrike" baseline="0" dirty="0"/>
              <a:t>What are the Research Objectives?</a:t>
            </a:r>
            <a:endParaRPr lang="en-IE" sz="3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D8A291-B75E-F7F3-8E54-4A4A47C591DA}"/>
              </a:ext>
            </a:extLst>
          </p:cNvPr>
          <p:cNvSpPr txBox="1"/>
          <p:nvPr/>
        </p:nvSpPr>
        <p:spPr>
          <a:xfrm>
            <a:off x="22685" y="24469576"/>
            <a:ext cx="10260000" cy="2431435"/>
          </a:xfrm>
          <a:prstGeom prst="rect">
            <a:avLst/>
          </a:prstGeom>
          <a:noFill/>
        </p:spPr>
        <p:txBody>
          <a:bodyPr wrap="square" lIns="360000" rIns="180000">
            <a:spAutoFit/>
          </a:bodyPr>
          <a:lstStyle/>
          <a:p>
            <a:pPr marL="34925"/>
            <a:r>
              <a:rPr lang="en-IE" sz="3800" dirty="0"/>
              <a:t>What data was used? This Poster was designed for a Data Analytics piece of work. If your work is different, you might consider changing the heading to something more suitable. 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FF1BD28E-AC63-866F-EAA6-A05EF823502E}"/>
              </a:ext>
            </a:extLst>
          </p:cNvPr>
          <p:cNvSpPr txBox="1">
            <a:spLocks/>
          </p:cNvSpPr>
          <p:nvPr/>
        </p:nvSpPr>
        <p:spPr>
          <a:xfrm>
            <a:off x="2289" y="6643830"/>
            <a:ext cx="10254860" cy="5913768"/>
          </a:xfrm>
          <a:prstGeom prst="rect">
            <a:avLst/>
          </a:prstGeom>
        </p:spPr>
        <p:txBody>
          <a:bodyPr vert="horz" lIns="360000" tIns="45720" rIns="180000" bIns="45720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200"/>
              </a:spcBef>
            </a:pPr>
            <a:r>
              <a:rPr lang="en-US" sz="3800" dirty="0"/>
              <a:t>Introduction to the poster goes here…</a:t>
            </a:r>
            <a:endParaRPr lang="en-IE" sz="38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A35C027-9191-1797-A8EA-D5F37FD2BF42}"/>
              </a:ext>
            </a:extLst>
          </p:cNvPr>
          <p:cNvSpPr txBox="1"/>
          <p:nvPr/>
        </p:nvSpPr>
        <p:spPr>
          <a:xfrm>
            <a:off x="38100" y="18963965"/>
            <a:ext cx="10260000" cy="1846659"/>
          </a:xfrm>
          <a:prstGeom prst="rect">
            <a:avLst/>
          </a:prstGeom>
          <a:noFill/>
        </p:spPr>
        <p:txBody>
          <a:bodyPr wrap="square" lIns="360000" rIns="180000">
            <a:spAutoFit/>
          </a:bodyPr>
          <a:lstStyle/>
          <a:p>
            <a:r>
              <a:rPr lang="en-IE" sz="3800" b="0" i="0" u="none" strike="noStrike" baseline="0" dirty="0"/>
              <a:t>What Methodology was used? This may require a larger section. In that case, consider moving some sections around to accommodate.</a:t>
            </a:r>
            <a:endParaRPr lang="en-IE" sz="38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883527-09E4-2526-E4D7-6F96BB8EEC64}"/>
              </a:ext>
            </a:extLst>
          </p:cNvPr>
          <p:cNvSpPr/>
          <p:nvPr/>
        </p:nvSpPr>
        <p:spPr>
          <a:xfrm>
            <a:off x="-41837" y="18014962"/>
            <a:ext cx="10260000" cy="1112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3. METHOD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6BDEE9-0BC2-20F7-6306-EA9FED1D90CB}"/>
              </a:ext>
            </a:extLst>
          </p:cNvPr>
          <p:cNvSpPr txBox="1"/>
          <p:nvPr/>
        </p:nvSpPr>
        <p:spPr>
          <a:xfrm>
            <a:off x="23009743" y="19891340"/>
            <a:ext cx="899338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800" dirty="0"/>
              <a:t>Finding 1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800" dirty="0"/>
              <a:t>Finding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7DB2E-E8EC-16DB-9B1B-CCC35794B7E8}"/>
              </a:ext>
            </a:extLst>
          </p:cNvPr>
          <p:cNvSpPr/>
          <p:nvPr/>
        </p:nvSpPr>
        <p:spPr>
          <a:xfrm>
            <a:off x="10290516" y="20399052"/>
            <a:ext cx="11228400" cy="111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6. DATA TRANSFORMATION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F71C0971-8751-431A-8AC4-E4863C035CFF}"/>
              </a:ext>
            </a:extLst>
          </p:cNvPr>
          <p:cNvSpPr txBox="1">
            <a:spLocks/>
          </p:cNvSpPr>
          <p:nvPr/>
        </p:nvSpPr>
        <p:spPr>
          <a:xfrm>
            <a:off x="10363894" y="21480075"/>
            <a:ext cx="11217600" cy="4199012"/>
          </a:xfrm>
          <a:prstGeom prst="rect">
            <a:avLst/>
          </a:prstGeom>
        </p:spPr>
        <p:txBody>
          <a:bodyPr vert="horz" lIns="360000" tIns="45720" rIns="91440" bIns="45720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Item 1</a:t>
            </a:r>
          </a:p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Item 2</a:t>
            </a:r>
          </a:p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Item 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B0E4457-7B7F-1E49-21BF-E16750CE2E95}"/>
              </a:ext>
            </a:extLst>
          </p:cNvPr>
          <p:cNvSpPr txBox="1"/>
          <p:nvPr/>
        </p:nvSpPr>
        <p:spPr>
          <a:xfrm>
            <a:off x="31461480" y="24017580"/>
            <a:ext cx="11297257" cy="677108"/>
          </a:xfrm>
          <a:prstGeom prst="rect">
            <a:avLst/>
          </a:prstGeom>
          <a:noFill/>
        </p:spPr>
        <p:txBody>
          <a:bodyPr wrap="square" rIns="180000">
            <a:spAutoFit/>
          </a:bodyPr>
          <a:lstStyle/>
          <a:p>
            <a:r>
              <a:rPr lang="en-IE" sz="3800" b="0" i="0" u="none" strike="noStrike" baseline="0" dirty="0"/>
              <a:t>Text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10517D-33E2-D4E3-09F2-7F32EC95FD3A}"/>
              </a:ext>
            </a:extLst>
          </p:cNvPr>
          <p:cNvCxnSpPr>
            <a:cxnSpLocks/>
          </p:cNvCxnSpPr>
          <p:nvPr/>
        </p:nvCxnSpPr>
        <p:spPr>
          <a:xfrm flipH="1" flipV="1">
            <a:off x="10257151" y="6184776"/>
            <a:ext cx="58495" cy="23642577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666C3-FD57-2125-C087-A0E617D16D0F}"/>
              </a:ext>
            </a:extLst>
          </p:cNvPr>
          <p:cNvCxnSpPr>
            <a:cxnSpLocks/>
          </p:cNvCxnSpPr>
          <p:nvPr/>
        </p:nvCxnSpPr>
        <p:spPr>
          <a:xfrm flipH="1" flipV="1">
            <a:off x="21485009" y="6402622"/>
            <a:ext cx="48421" cy="2352014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D5CA14-3922-F33E-13FF-157E17DA80D4}"/>
              </a:ext>
            </a:extLst>
          </p:cNvPr>
          <p:cNvSpPr txBox="1"/>
          <p:nvPr/>
        </p:nvSpPr>
        <p:spPr>
          <a:xfrm>
            <a:off x="10298181" y="6902078"/>
            <a:ext cx="11228400" cy="769441"/>
          </a:xfrm>
          <a:prstGeom prst="rect">
            <a:avLst/>
          </a:prstGeom>
          <a:noFill/>
        </p:spPr>
        <p:txBody>
          <a:bodyPr wrap="square" lIns="288000">
            <a:spAutoFit/>
          </a:bodyPr>
          <a:lstStyle/>
          <a:p>
            <a:r>
              <a:rPr lang="en-IE" sz="4400" b="1" dirty="0"/>
              <a:t> 5.1 Annotation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9398B-97A1-1495-6051-6AA804C3162D}"/>
              </a:ext>
            </a:extLst>
          </p:cNvPr>
          <p:cNvSpPr txBox="1"/>
          <p:nvPr/>
        </p:nvSpPr>
        <p:spPr>
          <a:xfrm>
            <a:off x="10317750" y="14109643"/>
            <a:ext cx="11228400" cy="769441"/>
          </a:xfrm>
          <a:prstGeom prst="rect">
            <a:avLst/>
          </a:prstGeom>
          <a:noFill/>
        </p:spPr>
        <p:txBody>
          <a:bodyPr wrap="square" lIns="288000">
            <a:spAutoFit/>
          </a:bodyPr>
          <a:lstStyle/>
          <a:p>
            <a:r>
              <a:rPr lang="en-IE" sz="4400" b="1" dirty="0"/>
              <a:t> 5.2 Another Subheading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6D94A-3103-6F9E-519E-611A15A43AB4}"/>
              </a:ext>
            </a:extLst>
          </p:cNvPr>
          <p:cNvSpPr/>
          <p:nvPr/>
        </p:nvSpPr>
        <p:spPr>
          <a:xfrm>
            <a:off x="21464141" y="23035829"/>
            <a:ext cx="7627819" cy="106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000" dirty="0">
                <a:solidFill>
                  <a:srgbClr val="2068C2"/>
                </a:solidFill>
              </a:rPr>
              <a:t>8. MODEL INTEGRITY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688D4-9FB7-4F4E-5038-534ED7711034}"/>
              </a:ext>
            </a:extLst>
          </p:cNvPr>
          <p:cNvSpPr txBox="1"/>
          <p:nvPr/>
        </p:nvSpPr>
        <p:spPr>
          <a:xfrm>
            <a:off x="22532796" y="24053244"/>
            <a:ext cx="85972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E" sz="3800" dirty="0"/>
              <a:t>Text goes here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A8DCF1-920E-748F-6D1C-CA79A50A9F34}"/>
              </a:ext>
            </a:extLst>
          </p:cNvPr>
          <p:cNvSpPr/>
          <p:nvPr/>
        </p:nvSpPr>
        <p:spPr>
          <a:xfrm>
            <a:off x="21913741" y="26708614"/>
            <a:ext cx="8993386" cy="106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6000" dirty="0">
                <a:solidFill>
                  <a:srgbClr val="2068C2"/>
                </a:solidFill>
              </a:rPr>
              <a:t>REFERENCES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7C4B5B-0FB3-0A61-D171-CDE85062CC90}"/>
              </a:ext>
            </a:extLst>
          </p:cNvPr>
          <p:cNvSpPr txBox="1"/>
          <p:nvPr/>
        </p:nvSpPr>
        <p:spPr>
          <a:xfrm>
            <a:off x="21977766" y="27592870"/>
            <a:ext cx="204382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-457200" algn="l"/>
            <a:r>
              <a:rPr lang="en-US" sz="3000" dirty="0"/>
              <a:t>Smith, R. G. </a:t>
            </a:r>
            <a:r>
              <a:rPr lang="en-US" sz="3000"/>
              <a:t>and </a:t>
            </a:r>
            <a:r>
              <a:rPr lang="en-US" sz="3000" dirty="0"/>
              <a:t>Hofmann, M. (2020). A Lexical Frequency Analysis of Irish Sign Language. TEANGA, the Journal of the Irish Association for Applied Linguistics, 11, 18–47. https://doi.org/10.35903/teanga.v11i1.162</a:t>
            </a:r>
          </a:p>
          <a:p>
            <a:pPr marL="360000" indent="-457200" algn="l"/>
            <a:r>
              <a:rPr lang="en-US" sz="3000" dirty="0"/>
              <a:t>Smith, R. G. and Nolan, B. (2016). Emotional Facial Expressions in </a:t>
            </a:r>
            <a:r>
              <a:rPr lang="en-US" sz="3000" dirty="0" err="1"/>
              <a:t>Synthesised</a:t>
            </a:r>
            <a:r>
              <a:rPr lang="en-US" sz="3000" dirty="0"/>
              <a:t> Sign Language Avatars: A Manual Evaluation. Universal Access in the Information Society, 15(4), 567-576.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8294253-A2CC-7EE5-13F9-399B2C441A8B}"/>
              </a:ext>
            </a:extLst>
          </p:cNvPr>
          <p:cNvSpPr txBox="1"/>
          <p:nvPr/>
        </p:nvSpPr>
        <p:spPr>
          <a:xfrm>
            <a:off x="31039990" y="19883542"/>
            <a:ext cx="11297256" cy="1261884"/>
          </a:xfrm>
          <a:prstGeom prst="rect">
            <a:avLst/>
          </a:prstGeom>
          <a:noFill/>
        </p:spPr>
        <p:txBody>
          <a:bodyPr wrap="square" rIns="18000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800" dirty="0"/>
              <a:t>Finding 3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E" sz="3800" dirty="0"/>
              <a:t>Finding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D41B-8562-96F3-C193-E2059AF6860A}"/>
              </a:ext>
            </a:extLst>
          </p:cNvPr>
          <p:cNvSpPr txBox="1">
            <a:spLocks/>
          </p:cNvSpPr>
          <p:nvPr/>
        </p:nvSpPr>
        <p:spPr>
          <a:xfrm>
            <a:off x="10371858" y="8125728"/>
            <a:ext cx="11217600" cy="4199012"/>
          </a:xfrm>
          <a:prstGeom prst="rect">
            <a:avLst/>
          </a:prstGeom>
        </p:spPr>
        <p:txBody>
          <a:bodyPr vert="horz" lIns="360000" tIns="45720" rIns="91440" bIns="45720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Use Subheadings where needed, and plenty of images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FBE8B5-4D20-EF65-66B9-5C90091C6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757912"/>
              </p:ext>
            </p:extLst>
          </p:nvPr>
        </p:nvGraphicFramePr>
        <p:xfrm>
          <a:off x="11001907" y="14891552"/>
          <a:ext cx="9816897" cy="241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Data Tables - Mad About Science!">
            <a:extLst>
              <a:ext uri="{FF2B5EF4-FFF2-40B4-BE49-F238E27FC236}">
                <a16:creationId xmlns:a16="http://schemas.microsoft.com/office/drawing/2014/main" id="{5E6FDF72-940A-915B-56F2-EB9BCE6D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9" y="23941108"/>
            <a:ext cx="6498750" cy="54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D2E23D-1929-A4C7-6BBA-92044D145548}"/>
              </a:ext>
            </a:extLst>
          </p:cNvPr>
          <p:cNvSpPr txBox="1">
            <a:spLocks/>
          </p:cNvSpPr>
          <p:nvPr/>
        </p:nvSpPr>
        <p:spPr>
          <a:xfrm>
            <a:off x="10379440" y="17376036"/>
            <a:ext cx="11217600" cy="4199012"/>
          </a:xfrm>
          <a:prstGeom prst="rect">
            <a:avLst/>
          </a:prstGeom>
        </p:spPr>
        <p:txBody>
          <a:bodyPr vert="horz" lIns="360000" tIns="45720" rIns="91440" bIns="45720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Item 1</a:t>
            </a:r>
          </a:p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Item 2</a:t>
            </a:r>
          </a:p>
          <a:p>
            <a:pPr marL="391500" indent="-5715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E" sz="3800" dirty="0"/>
              <a:t>Item 3</a:t>
            </a:r>
          </a:p>
        </p:txBody>
      </p:sp>
      <p:pic>
        <p:nvPicPr>
          <p:cNvPr id="1028" name="Picture 4" descr="ELAN screenshot">
            <a:extLst>
              <a:ext uri="{FF2B5EF4-FFF2-40B4-BE49-F238E27FC236}">
                <a16:creationId xmlns:a16="http://schemas.microsoft.com/office/drawing/2014/main" id="{27933DBB-9024-484A-9D6D-DF21BAA5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70" y="9948580"/>
            <a:ext cx="10752544" cy="345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0A51ECC-4860-4321-18E9-33A1BCC24194}"/>
              </a:ext>
            </a:extLst>
          </p:cNvPr>
          <p:cNvSpPr txBox="1">
            <a:spLocks/>
          </p:cNvSpPr>
          <p:nvPr/>
        </p:nvSpPr>
        <p:spPr>
          <a:xfrm>
            <a:off x="21937832" y="6902093"/>
            <a:ext cx="20399414" cy="5913768"/>
          </a:xfrm>
          <a:prstGeom prst="rect">
            <a:avLst/>
          </a:prstGeom>
        </p:spPr>
        <p:txBody>
          <a:bodyPr vert="horz" lIns="360000" tIns="45720" rIns="180000" bIns="45720" rtlCol="0">
            <a:no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200"/>
              </a:spcBef>
            </a:pPr>
            <a:r>
              <a:rPr lang="en-US" sz="3800" dirty="0"/>
              <a:t>Some text, Images and Charts go here…</a:t>
            </a:r>
            <a:endParaRPr lang="en-IE" sz="3800" dirty="0"/>
          </a:p>
        </p:txBody>
      </p:sp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484D3B3C-A98C-898D-5CC0-C9EEEE4AD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897812"/>
              </p:ext>
            </p:extLst>
          </p:nvPr>
        </p:nvGraphicFramePr>
        <p:xfrm>
          <a:off x="28228326" y="8105058"/>
          <a:ext cx="7144511" cy="488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8" name="Chart 117">
            <a:extLst>
              <a:ext uri="{FF2B5EF4-FFF2-40B4-BE49-F238E27FC236}">
                <a16:creationId xmlns:a16="http://schemas.microsoft.com/office/drawing/2014/main" id="{49C2D218-7891-B5DE-2F7E-487132A5A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905167"/>
              </p:ext>
            </p:extLst>
          </p:nvPr>
        </p:nvGraphicFramePr>
        <p:xfrm>
          <a:off x="35276585" y="8095713"/>
          <a:ext cx="7144511" cy="488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87975597-4676-5E0C-0C28-B7D534D38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42135"/>
              </p:ext>
            </p:extLst>
          </p:nvPr>
        </p:nvGraphicFramePr>
        <p:xfrm>
          <a:off x="21573315" y="8101763"/>
          <a:ext cx="7144511" cy="488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0" name="Chart 129">
                <a:extLst>
                  <a:ext uri="{FF2B5EF4-FFF2-40B4-BE49-F238E27FC236}">
                    <a16:creationId xmlns:a16="http://schemas.microsoft.com/office/drawing/2014/main" id="{CEFCD475-9BE5-765D-461D-A7B8B5F982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7009210"/>
                  </p:ext>
                </p:extLst>
              </p:nvPr>
            </p:nvGraphicFramePr>
            <p:xfrm>
              <a:off x="31547709" y="12803688"/>
              <a:ext cx="10260000" cy="64009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4"/>
              </a:graphicData>
            </a:graphic>
          </p:graphicFrame>
        </mc:Choice>
        <mc:Fallback>
          <p:pic>
            <p:nvPicPr>
              <p:cNvPr id="130" name="Chart 129">
                <a:extLst>
                  <a:ext uri="{FF2B5EF4-FFF2-40B4-BE49-F238E27FC236}">
                    <a16:creationId xmlns:a16="http://schemas.microsoft.com/office/drawing/2014/main" id="{CEFCD475-9BE5-765D-461D-A7B8B5F982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47709" y="12803688"/>
                <a:ext cx="10260000" cy="640090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3FE224BF-3D68-AFAE-AC86-B103513EA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42746"/>
              </p:ext>
            </p:extLst>
          </p:nvPr>
        </p:nvGraphicFramePr>
        <p:xfrm>
          <a:off x="21818318" y="13288105"/>
          <a:ext cx="9558554" cy="615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52906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9930</TotalTime>
  <Words>296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Poster title/paper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GENERATING A NON-MANUAL FEATURE MODEL FOR SIGN LANGUAGE PROCESSING</dc:title>
  <dc:creator>Robert Smith</dc:creator>
  <cp:lastModifiedBy>Robert Smith</cp:lastModifiedBy>
  <cp:revision>6</cp:revision>
  <cp:lastPrinted>2023-05-02T14:20:56Z</cp:lastPrinted>
  <dcterms:created xsi:type="dcterms:W3CDTF">2023-04-28T14:00:00Z</dcterms:created>
  <dcterms:modified xsi:type="dcterms:W3CDTF">2023-05-23T11:41:30Z</dcterms:modified>
</cp:coreProperties>
</file>