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9"/>
  </p:notesMasterIdLst>
  <p:sldIdLst>
    <p:sldId id="256" r:id="rId2"/>
    <p:sldId id="267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8" r:id="rId13"/>
    <p:sldId id="281" r:id="rId14"/>
    <p:sldId id="280" r:id="rId15"/>
    <p:sldId id="274" r:id="rId16"/>
    <p:sldId id="275" r:id="rId17"/>
    <p:sldId id="282" r:id="rId18"/>
    <p:sldId id="291" r:id="rId19"/>
    <p:sldId id="288" r:id="rId20"/>
    <p:sldId id="283" r:id="rId21"/>
    <p:sldId id="284" r:id="rId22"/>
    <p:sldId id="290" r:id="rId23"/>
    <p:sldId id="292" r:id="rId24"/>
    <p:sldId id="289" r:id="rId25"/>
    <p:sldId id="293" r:id="rId26"/>
    <p:sldId id="303" r:id="rId27"/>
    <p:sldId id="296" r:id="rId28"/>
    <p:sldId id="297" r:id="rId29"/>
    <p:sldId id="298" r:id="rId30"/>
    <p:sldId id="299" r:id="rId31"/>
    <p:sldId id="302" r:id="rId32"/>
    <p:sldId id="301" r:id="rId33"/>
    <p:sldId id="300" r:id="rId34"/>
    <p:sldId id="294" r:id="rId35"/>
    <p:sldId id="295" r:id="rId36"/>
    <p:sldId id="285" r:id="rId37"/>
    <p:sldId id="287" r:id="rId38"/>
    <p:sldId id="286" r:id="rId39"/>
    <p:sldId id="266" r:id="rId40"/>
    <p:sldId id="257" r:id="rId41"/>
    <p:sldId id="258" r:id="rId42"/>
    <p:sldId id="259" r:id="rId43"/>
    <p:sldId id="261" r:id="rId44"/>
    <p:sldId id="263" r:id="rId45"/>
    <p:sldId id="262" r:id="rId46"/>
    <p:sldId id="264" r:id="rId47"/>
    <p:sldId id="27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4269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81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isn’t a good idea to do a project in isolation.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5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sz="5300" dirty="0"/>
              <a:t>Getting Started After 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Lightning Talk – 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DB368-B7B2-46D0-A153-B58103B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07" y="609601"/>
            <a:ext cx="6474482" cy="54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Come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92-881D-45E8-AE31-8DF9ADAE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3 – 10</a:t>
            </a:r>
            <a:br>
              <a:rPr lang="en-GB" dirty="0"/>
            </a:br>
            <a:r>
              <a:rPr lang="en-GB" dirty="0"/>
              <a:t>Life is a bit Empty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14AC-09C2-45A7-9888-12674F0E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Gophers need things to do. </a:t>
            </a:r>
          </a:p>
          <a:p>
            <a:endParaRPr lang="en-GB" dirty="0"/>
          </a:p>
          <a:p>
            <a:r>
              <a:rPr lang="en-GB" dirty="0"/>
              <a:t>They need space to wonder around and frolic freely!</a:t>
            </a:r>
          </a:p>
          <a:p>
            <a:endParaRPr lang="en-GB" dirty="0"/>
          </a:p>
          <a:p>
            <a:r>
              <a:rPr lang="en-GB" dirty="0"/>
              <a:t>They need food to stop from going hungry. </a:t>
            </a:r>
          </a:p>
          <a:p>
            <a:endParaRPr lang="en-GB" dirty="0"/>
          </a:p>
          <a:p>
            <a:r>
              <a:rPr lang="en-GB" dirty="0"/>
              <a:t>They need companionship?</a:t>
            </a:r>
          </a:p>
        </p:txBody>
      </p:sp>
    </p:spTree>
    <p:extLst>
      <p:ext uri="{BB962C8B-B14F-4D97-AF65-F5344CB8AC3E}">
        <p14:creationId xmlns:p14="http://schemas.microsoft.com/office/powerpoint/2010/main" val="117628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D16E-7E18-4405-A51A-FB0FEAC8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AECE-6040-4858-8EA5-603B2078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195887" cy="4195481"/>
          </a:xfrm>
        </p:spPr>
        <p:txBody>
          <a:bodyPr/>
          <a:lstStyle/>
          <a:p>
            <a:r>
              <a:rPr lang="en-GB" dirty="0"/>
              <a:t>Creating a World and giving gophers a position in it. </a:t>
            </a:r>
          </a:p>
          <a:p>
            <a:endParaRPr lang="en-GB" dirty="0"/>
          </a:p>
          <a:p>
            <a:r>
              <a:rPr lang="en-GB" dirty="0"/>
              <a:t>Creating objectives for gophers to do during their lives.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53788-80FF-4215-907E-5BB1331D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983"/>
            <a:ext cx="2726267" cy="2717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0225E-5CE2-4F89-9DA2-E0A7A0F2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0274"/>
            <a:ext cx="349616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9005-AC4F-4731-BD4E-09D53998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F52A4-BB0E-45F5-8DD4-ECE7DE14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8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3 - 10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GOPATH and where to place your projects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Implementing Basic Pathing Using Coordinates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Improve understanding of how different structures interact concurrently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4C2C-6C0F-4CEF-85C0-BEEFDDBF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Potentially "Pointless” Personal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BDB0-29B9-4CDA-B65E-7303632D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0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31CB-2F81-4A36-8A60-7DA0689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 – 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19FE-5B99-442A-897F-39F7A3FB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no idea what I’m doing or if it works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4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4B9C-4460-4D79-AE21-23356AF1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19FF-5EEE-4C2D-B80B-5DF0D120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Render the world using </a:t>
            </a:r>
          </a:p>
        </p:txBody>
      </p:sp>
    </p:spTree>
    <p:extLst>
      <p:ext uri="{BB962C8B-B14F-4D97-AF65-F5344CB8AC3E}">
        <p14:creationId xmlns:p14="http://schemas.microsoft.com/office/powerpoint/2010/main" val="151900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E70A-E100-4BA0-95EC-7B26B975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11-14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5E60-9E9B-4A07-AD19-88E52551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Learnt how to use http/html packages for rendering a webpage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how to use http function handlers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a bit about </a:t>
            </a:r>
            <a:r>
              <a:rPr lang="en-GB" dirty="0" err="1"/>
              <a:t>css</a:t>
            </a:r>
            <a:r>
              <a:rPr lang="en-GB" dirty="0"/>
              <a:t> grid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5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B174-F9FD-432F-9D87-8193A5BF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– Early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8BA-DD87-47C3-8861-0A56DB73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07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0CEC-C87D-40B9-990D-303CFFD1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6895-52F6-414F-B7B4-DBAF2D31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number of gophers increased the time it takes to process each gopher also increases. </a:t>
            </a:r>
          </a:p>
        </p:txBody>
      </p:sp>
    </p:spTree>
    <p:extLst>
      <p:ext uri="{BB962C8B-B14F-4D97-AF65-F5344CB8AC3E}">
        <p14:creationId xmlns:p14="http://schemas.microsoft.com/office/powerpoint/2010/main" val="1147479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7DBF-3E03-4AC3-8F08-C9A56B0C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B77D-CB5F-495D-84F6-E0A5AB45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Optimizing how long it takes Gophers to find food. </a:t>
            </a:r>
          </a:p>
          <a:p>
            <a:pPr lvl="1"/>
            <a:r>
              <a:rPr lang="en-GB" dirty="0"/>
              <a:t>Spiral Searching, </a:t>
            </a:r>
          </a:p>
          <a:p>
            <a:pPr lvl="1"/>
            <a:r>
              <a:rPr lang="en-GB" dirty="0"/>
              <a:t>Quadtree Queries</a:t>
            </a:r>
          </a:p>
          <a:p>
            <a:pPr lvl="1"/>
            <a:r>
              <a:rPr lang="en-GB" dirty="0"/>
              <a:t>Spatial Partitioning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235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4E6-B9F5-484D-8BC0-F61BE71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B6E3-350A-42E9-901D-4256E398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Starting Number Of Gophers is 5000</a:t>
            </a:r>
          </a:p>
          <a:p>
            <a:pPr lvl="1"/>
            <a:r>
              <a:rPr lang="en-GB" dirty="0"/>
              <a:t>Gopher lifespans are around 500</a:t>
            </a:r>
          </a:p>
          <a:p>
            <a:endParaRPr lang="en-GB" dirty="0"/>
          </a:p>
          <a:p>
            <a:r>
              <a:rPr lang="en-GB" dirty="0"/>
              <a:t>Number Of Food on the map is around 1 million, </a:t>
            </a:r>
          </a:p>
          <a:p>
            <a:endParaRPr lang="en-GB" dirty="0"/>
          </a:p>
          <a:p>
            <a:r>
              <a:rPr lang="en-GB" dirty="0"/>
              <a:t>World Size is 3000 x 3000</a:t>
            </a:r>
          </a:p>
          <a:p>
            <a:endParaRPr lang="en-GB" dirty="0"/>
          </a:p>
          <a:p>
            <a:r>
              <a:rPr lang="en-GB" dirty="0"/>
              <a:t>Hunger per </a:t>
            </a:r>
            <a:r>
              <a:rPr lang="en-GB"/>
              <a:t>moment is 5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754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BFED8E-7C1B-46F7-AFD2-2F75B5CFA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19" y="628259"/>
            <a:ext cx="10116962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89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5AB5-8EE3-4561-966C-E5695A26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586D-10EC-4399-A15E-E18A5288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902B0-5491-4FBC-A47C-D5F2E0169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96" y="508484"/>
            <a:ext cx="10126488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98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88D5-CF82-4293-8278-D0083D54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A827-394C-444E-BE1A-907728F9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F7BEA-4C1A-486F-89AD-F3A32428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437732"/>
            <a:ext cx="9735909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7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Discovered Go in September 2018 at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r>
              <a:rPr lang="en-GB" dirty="0"/>
              <a:t>Been to each London Go </a:t>
            </a:r>
            <a:r>
              <a:rPr lang="en-GB" dirty="0" err="1"/>
              <a:t>MeetUp</a:t>
            </a:r>
            <a:r>
              <a:rPr lang="en-GB" dirty="0"/>
              <a:t> since.</a:t>
            </a:r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CFE87-4439-42F6-8EEE-69542182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52718"/>
            <a:ext cx="9745435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7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a few optimisations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FA3CA-7EA8-40B9-8A71-58D96A45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571101"/>
            <a:ext cx="1050754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6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716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98C6-960E-4458-8130-6765F4CA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3CF5-7407-403C-AA75-7FD98A1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using go benchmark and go race. </a:t>
            </a:r>
          </a:p>
          <a:p>
            <a:endParaRPr lang="en-GB" dirty="0"/>
          </a:p>
          <a:p>
            <a:r>
              <a:rPr lang="en-GB" dirty="0"/>
              <a:t>Increased knowledge of different ways to optimize searching problems. </a:t>
            </a:r>
          </a:p>
        </p:txBody>
      </p:sp>
    </p:spTree>
    <p:extLst>
      <p:ext uri="{BB962C8B-B14F-4D97-AF65-F5344CB8AC3E}">
        <p14:creationId xmlns:p14="http://schemas.microsoft.com/office/powerpoint/2010/main" val="3598754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95C3-4AA3-4DF4-9348-F010A665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FD90-D046-487F-ACA7-C1C377ED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46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9051-170D-4D88-A1EB-CD53B675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B5CC-2E35-4352-B03D-45466044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9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A98-14C6-40E0-A90C-6468725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Perseverance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6C6F-7AB4-4FF2-AC93-597F7392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Talking about your project with other developers </a:t>
            </a:r>
          </a:p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84719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9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a small starter project I’m working on and keep a checklist of different skills or ideas I bumped into along the way.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2C6C-3D00-4977-9425-46509C1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– Starter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4FB-26EB-4DA4-9507-E147BFC7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GO. </a:t>
            </a:r>
          </a:p>
          <a:p>
            <a:r>
              <a:rPr lang="en-GB" dirty="0"/>
              <a:t>Learning the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C732-68FC-4DBF-A925-B9A4433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Catalyst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744A-0D9B-4231-BD87-CF25D90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27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6B3C-EA2D-46B1-AB79-08EFA8C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Scope and Completing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4174-1A6E-43AD-AFB4-E3F8B9B5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966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CE47-2D88-4386-9645-6FF2058F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past the feeling of pointlessness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5D08-3BD9-4083-ABF9-3C1E4663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a Catalyst, to improve motivation</a:t>
            </a:r>
          </a:p>
          <a:p>
            <a:pPr lvl="1"/>
            <a:r>
              <a:rPr lang="en-GB" dirty="0"/>
              <a:t>Discussing your project with peers</a:t>
            </a:r>
          </a:p>
          <a:p>
            <a:pPr lvl="1"/>
            <a:r>
              <a:rPr lang="en-GB" dirty="0"/>
              <a:t>Creating an actual deadline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39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156-403C-4612-AA65-B49BA41E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Here, Example of 5 gophers one alive, 4 dead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B298-CF10-4866-85F6-D856E196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3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71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C96E-108C-4D0F-8090-857DB665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Modelling the lives of </a:t>
            </a:r>
            <a:br>
              <a:rPr lang="en-GB" dirty="0"/>
            </a:br>
            <a:r>
              <a:rPr lang="en-GB" dirty="0"/>
              <a:t>1 million Gophers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9B8D-47E8-4045-8955-7E893F2A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PowerPoint presentation talking about the cyclical nature of Learning how to Program. </a:t>
            </a:r>
          </a:p>
          <a:p>
            <a:endParaRPr lang="en-GB" dirty="0"/>
          </a:p>
          <a:p>
            <a:r>
              <a:rPr lang="en-GB" dirty="0"/>
              <a:t>For Newcomers</a:t>
            </a:r>
          </a:p>
          <a:p>
            <a:endParaRPr lang="en-GB" dirty="0"/>
          </a:p>
          <a:p>
            <a:r>
              <a:rPr lang="en-GB" dirty="0"/>
              <a:t>Talk about how by making a presentation those who aren’t Gopher or are new Gophers might see the first steps </a:t>
            </a:r>
          </a:p>
        </p:txBody>
      </p:sp>
    </p:spTree>
    <p:extLst>
      <p:ext uri="{BB962C8B-B14F-4D97-AF65-F5344CB8AC3E}">
        <p14:creationId xmlns:p14="http://schemas.microsoft.com/office/powerpoint/2010/main" val="1835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Attempt to Model the life of 1 million Gophers (the animal) </a:t>
            </a:r>
          </a:p>
          <a:p>
            <a:endParaRPr lang="en-GB" dirty="0"/>
          </a:p>
          <a:p>
            <a:r>
              <a:rPr lang="en-GB" dirty="0"/>
              <a:t>Or At least build the framework for it.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</a:t>
            </a:r>
          </a:p>
          <a:p>
            <a:endParaRPr lang="en-GB" dirty="0"/>
          </a:p>
          <a:p>
            <a:r>
              <a:rPr lang="en-GB" dirty="0"/>
              <a:t>Completing the Go tour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 – Modelling the life of 10 Gophers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AA7A-7DBC-429A-8D23-BF4DB635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97985"/>
            <a:ext cx="8946541" cy="2739215"/>
          </a:xfrm>
        </p:spPr>
        <p:txBody>
          <a:bodyPr/>
          <a:lstStyle/>
          <a:p>
            <a:r>
              <a:rPr lang="en-GB" dirty="0"/>
              <a:t>How do I define what a Gopher is? </a:t>
            </a:r>
          </a:p>
          <a:p>
            <a:endParaRPr lang="en-GB" dirty="0"/>
          </a:p>
          <a:p>
            <a:r>
              <a:rPr lang="en-GB" dirty="0"/>
              <a:t>How do I model what life is? </a:t>
            </a:r>
          </a:p>
          <a:p>
            <a:endParaRPr lang="en-GB" dirty="0"/>
          </a:p>
          <a:p>
            <a:r>
              <a:rPr lang="en-GB" dirty="0"/>
              <a:t>Why 10?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7421</TotalTime>
  <Words>799</Words>
  <Application>Microsoft Office PowerPoint</Application>
  <PresentationFormat>Widescreen</PresentationFormat>
  <Paragraphs>157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Century Gothic</vt:lpstr>
      <vt:lpstr>Segoe MDL2 Assets</vt:lpstr>
      <vt:lpstr>Wingdings 3</vt:lpstr>
      <vt:lpstr>Ion</vt:lpstr>
      <vt:lpstr>Go   Getting Started After Getting Started</vt:lpstr>
      <vt:lpstr>The Power of Potentially "Pointless” Personal Projects</vt:lpstr>
      <vt:lpstr>Short Background</vt:lpstr>
      <vt:lpstr>Plan for the next 9 minutes</vt:lpstr>
      <vt:lpstr>The Idea</vt:lpstr>
      <vt:lpstr>Problem 1 – Getting Started</vt:lpstr>
      <vt:lpstr>Solutions</vt:lpstr>
      <vt:lpstr> Progress Checklist - 1</vt:lpstr>
      <vt:lpstr>Problem 2 –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Problems 3 – 10 Life is a bit Empty isn’t it?</vt:lpstr>
      <vt:lpstr>Solutions</vt:lpstr>
      <vt:lpstr>Solutions</vt:lpstr>
      <vt:lpstr>Progress Checklist 3 - 10</vt:lpstr>
      <vt:lpstr>Problem 4 – Visual Representation</vt:lpstr>
      <vt:lpstr>Solutions</vt:lpstr>
      <vt:lpstr>Progress Checklist 11-14</vt:lpstr>
      <vt:lpstr>Solutions – Early Demo</vt:lpstr>
      <vt:lpstr>Problem 5 - Optimization</vt:lpstr>
      <vt:lpstr>Solutions </vt:lpstr>
      <vt:lpstr>Variables</vt:lpstr>
      <vt:lpstr>PowerPoint Presentation</vt:lpstr>
      <vt:lpstr>PowerPoint Presentation</vt:lpstr>
      <vt:lpstr>PowerPoint Presentation</vt:lpstr>
      <vt:lpstr>PowerPoint Presentation</vt:lpstr>
      <vt:lpstr>After a few optimisations</vt:lpstr>
      <vt:lpstr>PowerPoint Presentation</vt:lpstr>
      <vt:lpstr>PowerPoint Presentation</vt:lpstr>
      <vt:lpstr> Progress Checklist </vt:lpstr>
      <vt:lpstr>PowerPoint Presentation</vt:lpstr>
      <vt:lpstr>Final Showcase</vt:lpstr>
      <vt:lpstr>Final Checklist </vt:lpstr>
      <vt:lpstr>Conclusion</vt:lpstr>
      <vt:lpstr>Perseverance</vt:lpstr>
      <vt:lpstr>Go – Starter Pack</vt:lpstr>
      <vt:lpstr>Finding A Catalyst</vt:lpstr>
      <vt:lpstr>Managing Scope and Completing Projects</vt:lpstr>
      <vt:lpstr>Getting past the feeling of pointlessness</vt:lpstr>
      <vt:lpstr>Insert Here, Example of 5 gophers one alive, 4 dead </vt:lpstr>
      <vt:lpstr>Checklist</vt:lpstr>
      <vt:lpstr>Checklist of Mistakes</vt:lpstr>
      <vt:lpstr>Solution: Modelling the lives of  1 million Gophers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132</cp:revision>
  <dcterms:created xsi:type="dcterms:W3CDTF">2018-09-22T17:29:52Z</dcterms:created>
  <dcterms:modified xsi:type="dcterms:W3CDTF">2018-12-10T12:24:20Z</dcterms:modified>
</cp:coreProperties>
</file>