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5"/>
  </p:notesMasterIdLst>
  <p:sldIdLst>
    <p:sldId id="256" r:id="rId2"/>
    <p:sldId id="260" r:id="rId3"/>
    <p:sldId id="268" r:id="rId4"/>
    <p:sldId id="269" r:id="rId5"/>
    <p:sldId id="270" r:id="rId6"/>
    <p:sldId id="271" r:id="rId7"/>
    <p:sldId id="272" r:id="rId8"/>
    <p:sldId id="304" r:id="rId9"/>
    <p:sldId id="336" r:id="rId10"/>
    <p:sldId id="340" r:id="rId11"/>
    <p:sldId id="341" r:id="rId12"/>
    <p:sldId id="339" r:id="rId13"/>
    <p:sldId id="273" r:id="rId14"/>
    <p:sldId id="276" r:id="rId15"/>
    <p:sldId id="277" r:id="rId16"/>
    <p:sldId id="278" r:id="rId17"/>
    <p:sldId id="281" r:id="rId18"/>
    <p:sldId id="280" r:id="rId19"/>
    <p:sldId id="274" r:id="rId20"/>
    <p:sldId id="330" r:id="rId21"/>
    <p:sldId id="335" r:id="rId22"/>
    <p:sldId id="331" r:id="rId23"/>
    <p:sldId id="332" r:id="rId24"/>
    <p:sldId id="333" r:id="rId25"/>
    <p:sldId id="334" r:id="rId26"/>
    <p:sldId id="288" r:id="rId27"/>
    <p:sldId id="337" r:id="rId28"/>
    <p:sldId id="338" r:id="rId29"/>
    <p:sldId id="289" r:id="rId30"/>
    <p:sldId id="308" r:id="rId31"/>
    <p:sldId id="303" r:id="rId32"/>
    <p:sldId id="313" r:id="rId33"/>
    <p:sldId id="309" r:id="rId34"/>
    <p:sldId id="314" r:id="rId35"/>
    <p:sldId id="311" r:id="rId36"/>
    <p:sldId id="315" r:id="rId37"/>
    <p:sldId id="316" r:id="rId38"/>
    <p:sldId id="317" r:id="rId39"/>
    <p:sldId id="318" r:id="rId40"/>
    <p:sldId id="320" r:id="rId41"/>
    <p:sldId id="321" r:id="rId42"/>
    <p:sldId id="323" r:id="rId43"/>
    <p:sldId id="322" r:id="rId44"/>
    <p:sldId id="319" r:id="rId45"/>
    <p:sldId id="324" r:id="rId46"/>
    <p:sldId id="287" r:id="rId47"/>
    <p:sldId id="286" r:id="rId48"/>
    <p:sldId id="327" r:id="rId49"/>
    <p:sldId id="325" r:id="rId50"/>
    <p:sldId id="264" r:id="rId51"/>
    <p:sldId id="301" r:id="rId52"/>
    <p:sldId id="305" r:id="rId53"/>
    <p:sldId id="306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4269" autoAdjust="0"/>
  </p:normalViewPr>
  <p:slideViewPr>
    <p:cSldViewPr snapToGrid="0">
      <p:cViewPr varScale="1">
        <p:scale>
          <a:sx n="105" d="100"/>
          <a:sy n="105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25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livescience.com/57623-gopher-fact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dirty="0"/>
              <a:t>3 Months In</a:t>
            </a:r>
            <a:endParaRPr lang="en-GB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9D9A-13C5-47AE-BCA3-DF2C9B8B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4049-118A-48DD-8CD6-1A290C84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FAF9F-E336-476A-B133-83D004781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8" y="734196"/>
            <a:ext cx="10680404" cy="48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9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CF5CE5-12F7-4B9F-BBCA-E027E35F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3" y="1220814"/>
            <a:ext cx="5868925" cy="4137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DD3ACB-5B58-439B-B608-639A9F845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65" y="1704213"/>
            <a:ext cx="5851052" cy="317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5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975553-3A0B-4916-959B-7804563D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99" y="534924"/>
            <a:ext cx="6610513" cy="57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6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60" y="1420125"/>
            <a:ext cx="10273679" cy="3708466"/>
          </a:xfrm>
        </p:spPr>
        <p:txBody>
          <a:bodyPr/>
          <a:lstStyle/>
          <a:p>
            <a:pPr algn="ctr"/>
            <a:r>
              <a:rPr lang="en-GB" sz="7200" dirty="0"/>
              <a:t>Part 2 </a:t>
            </a:r>
            <a:br>
              <a:rPr lang="en-GB" sz="7200" dirty="0"/>
            </a:br>
            <a:r>
              <a:rPr lang="en-GB" sz="7200" dirty="0"/>
              <a:t>Modelling the life of 10 Gophers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ED46F-6861-43F9-AD60-1AA626AD4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630" y="1152983"/>
            <a:ext cx="513469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came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$GOPATH is a thing.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Recent-</a:t>
            </a:r>
            <a:r>
              <a:rPr lang="en-GB" dirty="0" err="1"/>
              <a:t>ish</a:t>
            </a:r>
            <a:r>
              <a:rPr lang="en-GB" dirty="0"/>
              <a:t> Graduate</a:t>
            </a:r>
          </a:p>
          <a:p>
            <a:endParaRPr lang="en-GB" dirty="0"/>
          </a:p>
          <a:p>
            <a:r>
              <a:rPr lang="en-GB" dirty="0"/>
              <a:t>Discovered Go in September 2018 after being invited to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Been to most London Go </a:t>
            </a:r>
            <a:r>
              <a:rPr lang="en-GB" dirty="0" err="1"/>
              <a:t>MeetUps</a:t>
            </a:r>
            <a:r>
              <a:rPr lang="en-GB" dirty="0"/>
              <a:t> since.</a:t>
            </a:r>
          </a:p>
          <a:p>
            <a:endParaRPr lang="en-GB" dirty="0"/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9299E4-C7F0-4C4E-952B-BEB6C5E9637A}"/>
              </a:ext>
            </a:extLst>
          </p:cNvPr>
          <p:cNvSpPr txBox="1">
            <a:spLocks/>
          </p:cNvSpPr>
          <p:nvPr/>
        </p:nvSpPr>
        <p:spPr>
          <a:xfrm>
            <a:off x="959160" y="1420125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7200" dirty="0"/>
              <a:t>Part 3</a:t>
            </a:r>
            <a:br>
              <a:rPr lang="en-GB" sz="7200" dirty="0"/>
            </a:br>
            <a:r>
              <a:rPr lang="en-GB" sz="7200" dirty="0"/>
              <a:t>There’s more to life than this right?</a:t>
            </a:r>
          </a:p>
        </p:txBody>
      </p:sp>
    </p:spTree>
    <p:extLst>
      <p:ext uri="{BB962C8B-B14F-4D97-AF65-F5344CB8AC3E}">
        <p14:creationId xmlns:p14="http://schemas.microsoft.com/office/powerpoint/2010/main" val="3355872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4150-8DE8-4E6D-8CF6-57974E34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209" y="1331259"/>
            <a:ext cx="8946541" cy="4195481"/>
          </a:xfrm>
        </p:spPr>
        <p:txBody>
          <a:bodyPr/>
          <a:lstStyle/>
          <a:p>
            <a:r>
              <a:rPr lang="en-GB" dirty="0"/>
              <a:t>I expanded on what a gopher could do with it’s life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02528-6915-40A0-9F9B-91DBA4F2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44" y="2099009"/>
            <a:ext cx="311511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78B2-BB2F-4238-BA67-BC45713B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E8E-2DF7-4D69-BE10-F5C941F7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604597"/>
            <a:ext cx="8946541" cy="4195481"/>
          </a:xfrm>
        </p:spPr>
        <p:txBody>
          <a:bodyPr/>
          <a:lstStyle/>
          <a:p>
            <a:r>
              <a:rPr lang="en-GB" dirty="0"/>
              <a:t>The world is represented using ye </a:t>
            </a:r>
            <a:r>
              <a:rPr lang="en-GB" dirty="0" err="1"/>
              <a:t>olde</a:t>
            </a:r>
            <a:r>
              <a:rPr lang="en-GB" dirty="0"/>
              <a:t> 2D map idea. </a:t>
            </a:r>
          </a:p>
          <a:p>
            <a:endParaRPr lang="en-GB" dirty="0"/>
          </a:p>
          <a:p>
            <a:r>
              <a:rPr lang="en-GB" dirty="0"/>
              <a:t>Each  Coordinate can contain a gopher and some food but not multiple of 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6C06B-8E3F-4383-A18F-2E9F0D59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645" y="3702337"/>
            <a:ext cx="349616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30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B37-117B-4921-B225-375473E6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EBD0-0B29-44EC-88B3-7EEEA473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world ‘frame’ a gopher would decide what to do. </a:t>
            </a:r>
          </a:p>
          <a:p>
            <a:endParaRPr lang="en-GB" dirty="0"/>
          </a:p>
          <a:p>
            <a:r>
              <a:rPr lang="en-GB" dirty="0"/>
              <a:t>This would range from moving towards food, eating food it picked  up, feeling hungry, or just wandering around because it couldn’t find any food. </a:t>
            </a:r>
          </a:p>
          <a:p>
            <a:endParaRPr lang="en-GB" dirty="0"/>
          </a:p>
          <a:p>
            <a:r>
              <a:rPr lang="en-GB" dirty="0"/>
              <a:t>This was pretty difficult to see using text so I needed to find a way to visualize what I was doing</a:t>
            </a:r>
          </a:p>
        </p:txBody>
      </p:sp>
    </p:spTree>
    <p:extLst>
      <p:ext uri="{BB962C8B-B14F-4D97-AF65-F5344CB8AC3E}">
        <p14:creationId xmlns:p14="http://schemas.microsoft.com/office/powerpoint/2010/main" val="2684329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C8D0-0707-4EB6-AA65-ACC6851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53EF-3932-435E-A540-DB35082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02031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Go fortunately had packages for rendering to html </a:t>
            </a:r>
          </a:p>
          <a:p>
            <a:endParaRPr lang="en-GB" dirty="0"/>
          </a:p>
          <a:p>
            <a:r>
              <a:rPr lang="en-GB" dirty="0"/>
              <a:t>Here is an example of what the project first looked like: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(This is where you show something on your laptop!)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77FDDF-E933-4F8C-9C77-D897794B8A16}"/>
              </a:ext>
            </a:extLst>
          </p:cNvPr>
          <p:cNvSpPr txBox="1">
            <a:spLocks/>
          </p:cNvSpPr>
          <p:nvPr/>
        </p:nvSpPr>
        <p:spPr>
          <a:xfrm>
            <a:off x="3859480" y="5127380"/>
            <a:ext cx="5498276" cy="457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sz="3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r>
              <a:rPr lang="en-GB" sz="3400" dirty="0"/>
              <a:t> – Carrot 		</a:t>
            </a:r>
            <a:r>
              <a:rPr lang="en-GB" sz="3400" dirty="0">
                <a:solidFill>
                  <a:srgbClr val="00B050"/>
                </a:solidFill>
              </a:rPr>
              <a:t>G </a:t>
            </a:r>
            <a:r>
              <a:rPr lang="en-GB" sz="3400" dirty="0"/>
              <a:t>- Gopher</a:t>
            </a:r>
          </a:p>
          <a:p>
            <a:pPr algn="ctr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849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9153-8197-46E9-927C-5BA3DB22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49203" cy="1400530"/>
          </a:xfrm>
        </p:spPr>
        <p:txBody>
          <a:bodyPr/>
          <a:lstStyle/>
          <a:p>
            <a:r>
              <a:rPr lang="en-GB" dirty="0"/>
              <a:t>Part 3 - 	Talk about adding in population increases and the redesign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7F95-1A50-45F4-9E3B-87968783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Added reproduction </a:t>
            </a:r>
          </a:p>
          <a:p>
            <a:endParaRPr lang="en-GB" dirty="0"/>
          </a:p>
          <a:p>
            <a:r>
              <a:rPr lang="en-GB" dirty="0"/>
              <a:t>Changed the design of the render (Shown Below)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89E3D-B0D1-4F88-8899-04E670FA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3252076"/>
            <a:ext cx="5881863" cy="36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85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FF3-EC99-4485-B32E-E2E568D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EB5-1D4C-4DDE-A6D0-AFBE7C6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99472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Project Structure and avoiding Circular Dependencies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Implementing Basic Pathing Using Coordinates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Improve understanding of how different structures interact concurrently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Learnt how to use http/html packages for rendering a webpage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how to use http function handlers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a bit about </a:t>
            </a:r>
            <a:r>
              <a:rPr lang="en-GB" dirty="0" err="1"/>
              <a:t>css</a:t>
            </a:r>
            <a:r>
              <a:rPr lang="en-GB" dirty="0"/>
              <a:t> grid (Not go-related) </a:t>
            </a:r>
            <a:r>
              <a:rPr lang="en-GB" dirty="0">
                <a:latin typeface="Segoe MDL2 Assets" panose="050A0102010101010101" pitchFamily="18" charset="0"/>
              </a:rPr>
              <a:t> </a:t>
            </a:r>
            <a:endParaRPr lang="en-GB" dirty="0"/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94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563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9299E4-C7F0-4C4E-952B-BEB6C5E9637A}"/>
              </a:ext>
            </a:extLst>
          </p:cNvPr>
          <p:cNvSpPr txBox="1">
            <a:spLocks/>
          </p:cNvSpPr>
          <p:nvPr/>
        </p:nvSpPr>
        <p:spPr>
          <a:xfrm>
            <a:off x="959160" y="1420125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7200" dirty="0"/>
              <a:t>Part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A9EDF2-2837-4537-AAC3-39ED95486D6A}"/>
              </a:ext>
            </a:extLst>
          </p:cNvPr>
          <p:cNvSpPr txBox="1">
            <a:spLocks/>
          </p:cNvSpPr>
          <p:nvPr/>
        </p:nvSpPr>
        <p:spPr>
          <a:xfrm>
            <a:off x="959160" y="2056594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GB" sz="7200" dirty="0"/>
            </a:br>
            <a:r>
              <a:rPr lang="en-GB" sz="7200" dirty="0"/>
              <a:t>Optimization!</a:t>
            </a:r>
          </a:p>
        </p:txBody>
      </p:sp>
    </p:spTree>
    <p:extLst>
      <p:ext uri="{BB962C8B-B14F-4D97-AF65-F5344CB8AC3E}">
        <p14:creationId xmlns:p14="http://schemas.microsoft.com/office/powerpoint/2010/main" val="2042731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0CEC-C87D-40B9-990D-303CFFD1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5 -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6895-52F6-414F-B7B4-DBAF2D31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number of gophers increased the time it takes to process all gophers also increases. </a:t>
            </a:r>
          </a:p>
          <a:p>
            <a:endParaRPr lang="en-GB" dirty="0"/>
          </a:p>
          <a:p>
            <a:r>
              <a:rPr lang="en-GB" dirty="0"/>
              <a:t>In order to reach the goal of 1 million gophers was taking an incredibly long time.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47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‘x’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my experience with my first small Go project. </a:t>
            </a:r>
          </a:p>
          <a:p>
            <a:endParaRPr lang="en-GB" dirty="0"/>
          </a:p>
          <a:p>
            <a:r>
              <a:rPr lang="en-GB" dirty="0"/>
              <a:t>Create a list of things I’ve learnt and mistakes I encountered. </a:t>
            </a:r>
          </a:p>
          <a:p>
            <a:endParaRPr lang="en-GB" dirty="0"/>
          </a:p>
          <a:p>
            <a:r>
              <a:rPr lang="en-GB" dirty="0"/>
              <a:t>Showcase the thoughts of a developer when starting to learn a new language.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5BEE-B928-4EE3-B185-DAC49EB4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4 -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CD90-23C8-40BC-B597-7FA8C7AF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79" y="2052916"/>
            <a:ext cx="5568412" cy="4195481"/>
          </a:xfrm>
        </p:spPr>
        <p:txBody>
          <a:bodyPr>
            <a:normAutofit/>
          </a:bodyPr>
          <a:lstStyle/>
          <a:p>
            <a:r>
              <a:rPr lang="en-GB" sz="1600" dirty="0"/>
              <a:t>At only 6% of my target goal it was taking nearly ½ a second to process a single frame. </a:t>
            </a:r>
          </a:p>
          <a:p>
            <a:endParaRPr lang="en-GB" sz="1600" dirty="0"/>
          </a:p>
          <a:p>
            <a:r>
              <a:rPr lang="en-GB" sz="1600" dirty="0"/>
              <a:t>Is this just how fast it takes to process things? </a:t>
            </a:r>
          </a:p>
          <a:p>
            <a:endParaRPr lang="en-GB" sz="1600" dirty="0"/>
          </a:p>
          <a:p>
            <a:r>
              <a:rPr lang="en-GB" sz="1600" dirty="0"/>
              <a:t>Was my goal un-reasonable?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A0F27-D200-4359-9BDD-EC26F805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329" y="2052916"/>
            <a:ext cx="6105460" cy="37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74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4E6-B9F5-484D-8BC0-F61BE71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B6E3-350A-42E9-901D-4256E398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1869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Time how many gophers are generated in a minute and time how long it takes to reach 1 million gophers</a:t>
            </a:r>
          </a:p>
          <a:p>
            <a:endParaRPr lang="en-GB" dirty="0"/>
          </a:p>
          <a:p>
            <a:r>
              <a:rPr lang="en-GB" dirty="0"/>
              <a:t>Starting Number Of Gophers is 5000</a:t>
            </a:r>
          </a:p>
          <a:p>
            <a:pPr lvl="1"/>
            <a:r>
              <a:rPr lang="en-GB" dirty="0"/>
              <a:t>Gopher lifespans are around 500 frames</a:t>
            </a:r>
          </a:p>
          <a:p>
            <a:pPr lvl="1"/>
            <a:r>
              <a:rPr lang="en-GB" dirty="0"/>
              <a:t>Gophers can reproduce at 150 frames</a:t>
            </a:r>
          </a:p>
          <a:p>
            <a:endParaRPr lang="en-GB" dirty="0"/>
          </a:p>
          <a:p>
            <a:r>
              <a:rPr lang="en-GB" dirty="0"/>
              <a:t>Number Of Food on the map is around 1 million </a:t>
            </a:r>
          </a:p>
          <a:p>
            <a:endParaRPr lang="en-GB" dirty="0"/>
          </a:p>
          <a:p>
            <a:r>
              <a:rPr lang="en-GB" dirty="0"/>
              <a:t>World Size is 3000 x 3000</a:t>
            </a:r>
          </a:p>
          <a:p>
            <a:endParaRPr lang="en-GB" dirty="0"/>
          </a:p>
          <a:p>
            <a:r>
              <a:rPr lang="en-GB" dirty="0"/>
              <a:t>Hunger per frame is 5 </a:t>
            </a:r>
          </a:p>
          <a:p>
            <a:endParaRPr lang="en-GB" dirty="0"/>
          </a:p>
          <a:p>
            <a:r>
              <a:rPr lang="en-GB" dirty="0"/>
              <a:t>Birth-rate is 20 – because I forgot to change it to 7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754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7834-109E-4C93-9155-20AC7E96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686B-6ADC-487D-923D-7D46F5FD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clear the method I used to find food was inefficient </a:t>
            </a:r>
          </a:p>
          <a:p>
            <a:endParaRPr lang="en-GB" dirty="0"/>
          </a:p>
          <a:p>
            <a:r>
              <a:rPr lang="en-GB" dirty="0"/>
              <a:t>I switched to using a spiral search method to find the nearest food to a gopher </a:t>
            </a:r>
          </a:p>
        </p:txBody>
      </p:sp>
    </p:spTree>
    <p:extLst>
      <p:ext uri="{BB962C8B-B14F-4D97-AF65-F5344CB8AC3E}">
        <p14:creationId xmlns:p14="http://schemas.microsoft.com/office/powerpoint/2010/main" val="1875626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63F6-F330-401D-A4C7-FFE2796F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Spiral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C38D-3E3B-4175-8049-DF396C89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(Image of Spiral Search Results)</a:t>
            </a:r>
          </a:p>
        </p:txBody>
      </p:sp>
    </p:spTree>
    <p:extLst>
      <p:ext uri="{BB962C8B-B14F-4D97-AF65-F5344CB8AC3E}">
        <p14:creationId xmlns:p14="http://schemas.microsoft.com/office/powerpoint/2010/main" val="3865873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2F24-6B36-4CDF-9981-77D7080A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Partitioning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3F43-CD05-439A-8CEA-690682B6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using one giant map and checking each square in a circle, why not split it up into different grids? </a:t>
            </a:r>
          </a:p>
          <a:p>
            <a:endParaRPr lang="en-GB" dirty="0"/>
          </a:p>
          <a:p>
            <a:r>
              <a:rPr lang="en-GB" dirty="0"/>
              <a:t>Each smaller grid keeps track of the positions of gophers and food inside of it</a:t>
            </a:r>
          </a:p>
          <a:p>
            <a:endParaRPr lang="en-GB" dirty="0"/>
          </a:p>
          <a:p>
            <a:r>
              <a:rPr lang="en-GB" dirty="0"/>
              <a:t>Searching for food and other gophers should be faster right? </a:t>
            </a:r>
          </a:p>
        </p:txBody>
      </p:sp>
    </p:spTree>
    <p:extLst>
      <p:ext uri="{BB962C8B-B14F-4D97-AF65-F5344CB8AC3E}">
        <p14:creationId xmlns:p14="http://schemas.microsoft.com/office/powerpoint/2010/main" val="1302315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less efficient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AE26-7FAF-411A-B86A-EB5A342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297628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55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6F51-CA29-4030-BA2A-A6BCB779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02CC-131B-4B63-9D34-BD111C44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(Display Image results for 1 minute) </a:t>
            </a:r>
          </a:p>
        </p:txBody>
      </p:sp>
    </p:spTree>
    <p:extLst>
      <p:ext uri="{BB962C8B-B14F-4D97-AF65-F5344CB8AC3E}">
        <p14:creationId xmlns:p14="http://schemas.microsoft.com/office/powerpoint/2010/main" val="1531294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wanted to find a way to prove my idea was right and I had simply made a mistake in my code. </a:t>
            </a:r>
          </a:p>
          <a:p>
            <a:endParaRPr lang="en-GB" dirty="0"/>
          </a:p>
          <a:p>
            <a:r>
              <a:rPr lang="en-GB" dirty="0"/>
              <a:t>If only there was some way to find out how fast methods were taking?</a:t>
            </a:r>
          </a:p>
          <a:p>
            <a:endParaRPr lang="en-GB" dirty="0"/>
          </a:p>
          <a:p>
            <a:r>
              <a:rPr lang="en-GB" dirty="0"/>
              <a:t>Well, there is. Go Benchmark</a:t>
            </a:r>
          </a:p>
        </p:txBody>
      </p:sp>
    </p:spTree>
    <p:extLst>
      <p:ext uri="{BB962C8B-B14F-4D97-AF65-F5344CB8AC3E}">
        <p14:creationId xmlns:p14="http://schemas.microsoft.com/office/powerpoint/2010/main" val="2593916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Turns out this method was the culprit!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Maps in go work different to how I was used to so I made this method to generate a key from Coordinates.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was called whenever you needed to access tiles on the world map. Even more so when the map was split into separate grids.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69E03D1-0CE3-42C8-92AA-07D5D361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80" y="2533676"/>
            <a:ext cx="5039428" cy="781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6A0044-62A5-4DEB-8EC6-FB413589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12" y="4150658"/>
            <a:ext cx="7274763" cy="9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03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switched from using my method with a map to a 2-dimensional slice (As the world size never changes)</a:t>
            </a:r>
          </a:p>
          <a:p>
            <a:endParaRPr lang="en-GB" dirty="0"/>
          </a:p>
          <a:p>
            <a:r>
              <a:rPr lang="en-GB" dirty="0"/>
              <a:t>The speed of map tile access reduced significantly.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99BEC-76C5-4902-9045-2C840E7C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350955"/>
            <a:ext cx="8946541" cy="7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1D1-092D-4684-8FC3-0EA5272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First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4955" cy="4195481"/>
          </a:xfrm>
        </p:spPr>
        <p:txBody>
          <a:bodyPr/>
          <a:lstStyle/>
          <a:p>
            <a:r>
              <a:rPr lang="en-GB" dirty="0"/>
              <a:t>Build a program that would model the life of 1 million gophers (the animal) using Go (obviously)</a:t>
            </a:r>
          </a:p>
          <a:p>
            <a:endParaRPr lang="en-GB" dirty="0"/>
          </a:p>
          <a:p>
            <a:r>
              <a:rPr lang="en-GB" dirty="0"/>
              <a:t>Before beginning the program I looked online for some facts about gophers. </a:t>
            </a:r>
            <a:r>
              <a:rPr lang="en-GB" dirty="0">
                <a:hlinkClick r:id="rId2"/>
              </a:rPr>
              <a:t>https://www.livescience.com/57623-gopher-facts.html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717A-1D2F-4DA1-A508-A543F6288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1" y="2347258"/>
            <a:ext cx="3259157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</a:t>
            </a:r>
            <a:r>
              <a:rPr lang="en-GB" b="1" dirty="0"/>
              <a:t>still</a:t>
            </a:r>
            <a:r>
              <a:rPr lang="en-GB" dirty="0"/>
              <a:t> less efficient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AE26-7FAF-411A-B86A-EB5A342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297628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2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However, the solution was much faster at a lower population and only slowed down as the population increased. </a:t>
            </a:r>
          </a:p>
          <a:p>
            <a:endParaRPr lang="en-GB" dirty="0"/>
          </a:p>
          <a:p>
            <a:r>
              <a:rPr lang="en-GB" dirty="0"/>
              <a:t>(Explain why here, basically, the number of gophers and food pulled in from the grid got too large as the world size is too small) </a:t>
            </a:r>
          </a:p>
          <a:p>
            <a:r>
              <a:rPr lang="en-GB" dirty="0"/>
              <a:t>(Where there is a much smaller population it performs a lot faster than the spiral search method).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69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1E74-FF2C-4AA6-B960-F1B140B8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FAC7-7AE0-4CB5-95D2-FA567FB8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(Display images of a 1 minute in and then 10 minutes in)</a:t>
            </a:r>
          </a:p>
        </p:txBody>
      </p:sp>
    </p:spTree>
    <p:extLst>
      <p:ext uri="{BB962C8B-B14F-4D97-AF65-F5344CB8AC3E}">
        <p14:creationId xmlns:p14="http://schemas.microsoft.com/office/powerpoint/2010/main" val="2219924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6CFC-4192-4187-AA6D-8152567D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Spiral Search with 2-Dimensional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0D3B-EE3F-49D2-96FD-D1FFFFE2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went back to an older branch and converted it to use a 2-dimensional array instead of the over-use of the map-key method and here are the results</a:t>
            </a:r>
          </a:p>
          <a:p>
            <a:endParaRPr lang="en-GB" dirty="0"/>
          </a:p>
          <a:p>
            <a:pPr algn="ctr"/>
            <a:r>
              <a:rPr lang="en-GB" dirty="0"/>
              <a:t>1 minute in :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Time to reach 1 million: </a:t>
            </a:r>
          </a:p>
        </p:txBody>
      </p:sp>
    </p:spTree>
    <p:extLst>
      <p:ext uri="{BB962C8B-B14F-4D97-AF65-F5344CB8AC3E}">
        <p14:creationId xmlns:p14="http://schemas.microsoft.com/office/powerpoint/2010/main" val="62414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772B-18A9-49DB-8E8C-7D464AEB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5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DD0F-C6C9-4D9D-9575-AC672B20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lot </a:t>
            </a:r>
          </a:p>
          <a:p>
            <a:r>
              <a:rPr lang="en-GB" dirty="0"/>
              <a:t>Searching in a 2-D Space in Go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Spatial Petitioning Methodologies (Grids/Quadtrees) in Go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Mutexes and More Fundamentals of Concurrency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Go Benchmarking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Go Race Detector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Finding out slices contain pointers to arrays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Denial is a powerful motivator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417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41E4-A7E1-4915-9226-8DED4B01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658B-5C50-4A78-924F-3D8447B9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094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756-BE7A-4B78-81FE-29031289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F34-638C-4C71-99D1-10742B4D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1331259"/>
            <a:ext cx="4801099" cy="3673494"/>
          </a:xfrm>
        </p:spPr>
        <p:txBody>
          <a:bodyPr>
            <a:normAutofit/>
          </a:bodyPr>
          <a:lstStyle/>
          <a:p>
            <a:r>
              <a:rPr lang="en-GB" sz="1100" dirty="0"/>
              <a:t>Can run a basic ‘Hello World’ Go Program on our computer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Have gained a basic understanding of unfamiliar Go syntax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Gained a basic understanding of the structure of a .go file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sz="1100" dirty="0"/>
              <a:t>Watched Rob Pike’s ‘Concurrency is Not Parallelism’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Re-learnt the fundamentals of Concurrency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Practiced with Structs, Methods, Goroutines, Channels and Syncing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Usage of Packages beyond ‘</a:t>
            </a:r>
            <a:r>
              <a:rPr lang="en-GB" sz="1100" dirty="0" err="1"/>
              <a:t>fmt</a:t>
            </a:r>
            <a:r>
              <a:rPr lang="en-GB" sz="1100" dirty="0"/>
              <a:t>’</a:t>
            </a:r>
            <a:r>
              <a:rPr lang="en-GB" sz="1100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sz="1100" dirty="0"/>
              <a:t>$GOPATH is a thing.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Project Structure and avoiding Circular Dependencies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Implementing Basic Pathing Using Coordinates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Improve understanding of how different structures interact concurrently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3A8802-F179-45F1-B1A6-D357070D2112}"/>
              </a:ext>
            </a:extLst>
          </p:cNvPr>
          <p:cNvSpPr txBox="1">
            <a:spLocks/>
          </p:cNvSpPr>
          <p:nvPr/>
        </p:nvSpPr>
        <p:spPr>
          <a:xfrm>
            <a:off x="5784169" y="1331259"/>
            <a:ext cx="4981158" cy="4442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50" dirty="0"/>
              <a:t>Learnt how to use http/html packages for rendering a webpage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Learnt how to use http function handlers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Learnt a bit about </a:t>
            </a:r>
            <a:r>
              <a:rPr lang="en-GB" sz="1050" dirty="0" err="1"/>
              <a:t>css</a:t>
            </a:r>
            <a:r>
              <a:rPr lang="en-GB" sz="1050" dirty="0"/>
              <a:t> grid (Not go-related) </a:t>
            </a:r>
            <a:r>
              <a:rPr lang="en-GB" sz="1050" dirty="0">
                <a:latin typeface="Segoe MDL2 Assets" panose="050A0102010101010101" pitchFamily="18" charset="0"/>
              </a:rPr>
              <a:t> </a:t>
            </a:r>
            <a:endParaRPr lang="en-GB" sz="1050" dirty="0"/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184FE2-A741-4BF5-AF8D-BAD515A536B3}"/>
              </a:ext>
            </a:extLst>
          </p:cNvPr>
          <p:cNvSpPr txBox="1">
            <a:spLocks/>
          </p:cNvSpPr>
          <p:nvPr/>
        </p:nvSpPr>
        <p:spPr>
          <a:xfrm>
            <a:off x="5784169" y="2165419"/>
            <a:ext cx="4801099" cy="3156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50" dirty="0"/>
              <a:t>Searching in a 2-D Space in Go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Spatial Petitioning Methodologies (Grids/Quadtrees) in Go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Mutexes and More Fundamentals of Concurrency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Go Benchmarking 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050" dirty="0"/>
              <a:t>Go Race Detector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Finding out slices contain pointers to arrays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Denial is a powerful motivator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050" dirty="0"/>
              <a:t>To Be Continued?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BFB594-1FF0-49BE-A519-0CD10B5D4B1A}"/>
              </a:ext>
            </a:extLst>
          </p:cNvPr>
          <p:cNvSpPr txBox="1">
            <a:spLocks/>
          </p:cNvSpPr>
          <p:nvPr/>
        </p:nvSpPr>
        <p:spPr>
          <a:xfrm>
            <a:off x="1852819" y="5344311"/>
            <a:ext cx="7148059" cy="58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It is slightly larger than when we first started right?</a:t>
            </a:r>
          </a:p>
        </p:txBody>
      </p:sp>
    </p:spTree>
    <p:extLst>
      <p:ext uri="{BB962C8B-B14F-4D97-AF65-F5344CB8AC3E}">
        <p14:creationId xmlns:p14="http://schemas.microsoft.com/office/powerpoint/2010/main" val="2595392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8BE-8B71-4987-BE2C-B485EE4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like about Go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D9-246E-4EF9-8A1F-DF0D212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helps teach good habits to have as a programmer </a:t>
            </a:r>
          </a:p>
          <a:p>
            <a:endParaRPr lang="en-GB" dirty="0"/>
          </a:p>
          <a:p>
            <a:r>
              <a:rPr lang="en-GB" dirty="0"/>
              <a:t>In-built tooling makes it easier to test programs and ideas</a:t>
            </a:r>
          </a:p>
          <a:p>
            <a:endParaRPr lang="en-GB" dirty="0"/>
          </a:p>
          <a:p>
            <a:r>
              <a:rPr lang="en-GB" dirty="0"/>
              <a:t>The community around the language</a:t>
            </a:r>
          </a:p>
          <a:p>
            <a:endParaRPr lang="en-GB" dirty="0"/>
          </a:p>
          <a:p>
            <a:r>
              <a:rPr lang="en-GB" dirty="0"/>
              <a:t>The mascot is </a:t>
            </a:r>
            <a:r>
              <a:rPr lang="en-GB" dirty="0" err="1"/>
              <a:t>kinda</a:t>
            </a:r>
            <a:r>
              <a:rPr lang="en-GB" dirty="0"/>
              <a:t> cute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98A49-5B7A-4A9B-A4B8-0A65C892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93" y="4415243"/>
            <a:ext cx="1236549" cy="15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17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9A88-3091-4946-A15B-6EDE744E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 anchor="ctr"/>
          <a:lstStyle/>
          <a:p>
            <a:pPr algn="ctr"/>
            <a:r>
              <a:rPr lang="en-GB" dirty="0"/>
              <a:t>Thank you for listening to my talk</a:t>
            </a:r>
          </a:p>
        </p:txBody>
      </p:sp>
    </p:spTree>
    <p:extLst>
      <p:ext uri="{BB962C8B-B14F-4D97-AF65-F5344CB8AC3E}">
        <p14:creationId xmlns:p14="http://schemas.microsoft.com/office/powerpoint/2010/main" val="3516712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47A5-3B2C-413D-93AA-29375461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below this slide is not part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37B4-346A-47AD-90D0-130B8196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47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FA3CA-7EA8-40B9-8A71-58D96A45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571101"/>
            <a:ext cx="1050754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6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289F-0E0E-476A-B59D-4EA72529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C690-EE15-4B2C-B36B-FCEB4E2D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28C1A-0187-4B3B-87CE-71B44540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838"/>
            <a:ext cx="12192000" cy="59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53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577F-CE5A-4C36-9B88-C0A36F30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/>
              <a:t>The Spiral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E919-1F1F-4856-AED7-D0129CB2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F68AB-4738-482A-88C4-4C23BED7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28" y="1816770"/>
            <a:ext cx="5937691" cy="47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</a:t>
            </a:r>
          </a:p>
          <a:p>
            <a:endParaRPr lang="en-GB" dirty="0"/>
          </a:p>
          <a:p>
            <a:r>
              <a:rPr lang="en-GB" dirty="0"/>
              <a:t>Completing the Go tour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5649-165F-45CD-BCBD-187B22AD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Confessions – Part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9D5D-3128-464B-8CA9-EE761595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I missed the Go Tour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59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A9D6BC-45C2-4232-8C72-1AD525EB6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73" y="452718"/>
            <a:ext cx="6936053" cy="59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15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35233</TotalTime>
  <Words>1536</Words>
  <Application>Microsoft Office PowerPoint</Application>
  <PresentationFormat>Widescreen</PresentationFormat>
  <Paragraphs>250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Century Gothic</vt:lpstr>
      <vt:lpstr>Segoe MDL2 Assets</vt:lpstr>
      <vt:lpstr>Wingdings 3</vt:lpstr>
      <vt:lpstr>Ion</vt:lpstr>
      <vt:lpstr>Go   3 Months In</vt:lpstr>
      <vt:lpstr>Short Background</vt:lpstr>
      <vt:lpstr>Plan for the next ‘x’ minutes</vt:lpstr>
      <vt:lpstr>My First Project Idea</vt:lpstr>
      <vt:lpstr>Part 1 – Getting Started</vt:lpstr>
      <vt:lpstr>Solutions</vt:lpstr>
      <vt:lpstr> Progress Checklist - 1</vt:lpstr>
      <vt:lpstr>Confessions – Part 1 </vt:lpstr>
      <vt:lpstr>PowerPoint Presentation</vt:lpstr>
      <vt:lpstr>PowerPoint Presentation</vt:lpstr>
      <vt:lpstr>PowerPoint Presentation</vt:lpstr>
      <vt:lpstr>PowerPoint Presentation</vt:lpstr>
      <vt:lpstr>Part 2 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PowerPoint Presentation</vt:lpstr>
      <vt:lpstr>PowerPoint Presentation</vt:lpstr>
      <vt:lpstr>Part 3 - Continued</vt:lpstr>
      <vt:lpstr>Part 3 - Continued</vt:lpstr>
      <vt:lpstr>Part 3 - Continued</vt:lpstr>
      <vt:lpstr>Part 3 -  Talk about adding in population increases and the redesign</vt:lpstr>
      <vt:lpstr>Progress Checklist 3 </vt:lpstr>
      <vt:lpstr>PowerPoint Presentation</vt:lpstr>
      <vt:lpstr>PowerPoint Presentation</vt:lpstr>
      <vt:lpstr>Part 5 - Optimization</vt:lpstr>
      <vt:lpstr>Part 4 - Optimization</vt:lpstr>
      <vt:lpstr>Test Parameters</vt:lpstr>
      <vt:lpstr>Initial Investigation</vt:lpstr>
      <vt:lpstr>The Results of Spiral Searching</vt:lpstr>
      <vt:lpstr>Spatial Partitioning Investigation</vt:lpstr>
      <vt:lpstr>The Results of the investigation</vt:lpstr>
      <vt:lpstr>The Results of the investigation</vt:lpstr>
      <vt:lpstr>Discovering Go Benchmark</vt:lpstr>
      <vt:lpstr>Discovering Go Benchmark</vt:lpstr>
      <vt:lpstr>Discovering Go Benchmark</vt:lpstr>
      <vt:lpstr>The Results of the Benchmark Investigation</vt:lpstr>
      <vt:lpstr>The Results of the Benchmark Investigation</vt:lpstr>
      <vt:lpstr>The Results of the Benchmark Investigation</vt:lpstr>
      <vt:lpstr>Spiral Search with 2-Dimensional Array</vt:lpstr>
      <vt:lpstr>Problem 5 Checklist</vt:lpstr>
      <vt:lpstr>Final Showcase</vt:lpstr>
      <vt:lpstr>Final Checklist </vt:lpstr>
      <vt:lpstr>What I like about Go so Far</vt:lpstr>
      <vt:lpstr>Thank you for listening to my talk</vt:lpstr>
      <vt:lpstr>Everything below this slide is not part of the presentation</vt:lpstr>
      <vt:lpstr>Checklist of Mistakes</vt:lpstr>
      <vt:lpstr>PowerPoint Presentation</vt:lpstr>
      <vt:lpstr>PowerPoint Presentation</vt:lpstr>
      <vt:lpstr>After The Spiral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340</cp:revision>
  <dcterms:created xsi:type="dcterms:W3CDTF">2018-09-22T17:29:52Z</dcterms:created>
  <dcterms:modified xsi:type="dcterms:W3CDTF">2019-03-01T08:31:24Z</dcterms:modified>
</cp:coreProperties>
</file>