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6" r:id="rId2"/>
    <p:sldId id="267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8" r:id="rId13"/>
    <p:sldId id="281" r:id="rId14"/>
    <p:sldId id="280" r:id="rId15"/>
    <p:sldId id="274" r:id="rId16"/>
    <p:sldId id="275" r:id="rId17"/>
    <p:sldId id="282" r:id="rId18"/>
    <p:sldId id="291" r:id="rId19"/>
    <p:sldId id="288" r:id="rId20"/>
    <p:sldId id="283" r:id="rId21"/>
    <p:sldId id="284" r:id="rId22"/>
    <p:sldId id="290" r:id="rId23"/>
    <p:sldId id="292" r:id="rId24"/>
    <p:sldId id="289" r:id="rId25"/>
    <p:sldId id="293" r:id="rId26"/>
    <p:sldId id="294" r:id="rId27"/>
    <p:sldId id="295" r:id="rId28"/>
    <p:sldId id="285" r:id="rId29"/>
    <p:sldId id="287" r:id="rId30"/>
    <p:sldId id="286" r:id="rId31"/>
    <p:sldId id="266" r:id="rId32"/>
    <p:sldId id="257" r:id="rId33"/>
    <p:sldId id="258" r:id="rId34"/>
    <p:sldId id="259" r:id="rId35"/>
    <p:sldId id="261" r:id="rId36"/>
    <p:sldId id="263" r:id="rId37"/>
    <p:sldId id="262" r:id="rId38"/>
    <p:sldId id="264" r:id="rId39"/>
    <p:sldId id="27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269" autoAdjust="0"/>
  </p:normalViewPr>
  <p:slideViewPr>
    <p:cSldViewPr snapToGrid="0">
      <p:cViewPr varScale="1">
        <p:scale>
          <a:sx n="84" d="100"/>
          <a:sy n="84" d="100"/>
        </p:scale>
        <p:origin x="15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isn’t a good idea to do a project in isolation.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5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sz="5300" dirty="0"/>
              <a:t>Getting Started After 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Lightning Talk – 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DB368-B7B2-46D0-A153-B58103BD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407" y="609601"/>
            <a:ext cx="6474482" cy="54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Come to life at the same time. Why?</a:t>
            </a:r>
          </a:p>
          <a:p>
            <a:endParaRPr lang="en-GB" dirty="0"/>
          </a:p>
          <a:p>
            <a:r>
              <a:rPr lang="en-GB" dirty="0"/>
              <a:t>In short, I messed up the basics of concurrency.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1DA-B2D2-4BCE-AA1E-6583C640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587222" cy="1400530"/>
          </a:xfrm>
        </p:spPr>
        <p:txBody>
          <a:bodyPr/>
          <a:lstStyle/>
          <a:p>
            <a:r>
              <a:rPr lang="en-GB" dirty="0"/>
              <a:t>Solution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D9B-DB47-49AE-A835-D77320F8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66155" cy="4195481"/>
          </a:xfrm>
        </p:spPr>
        <p:txBody>
          <a:bodyPr/>
          <a:lstStyle/>
          <a:p>
            <a:r>
              <a:rPr lang="en-GB" dirty="0"/>
              <a:t>Slight tweaks to the Gopher struct and ‘Live’ method</a:t>
            </a:r>
          </a:p>
          <a:p>
            <a:endParaRPr lang="en-GB" dirty="0"/>
          </a:p>
          <a:p>
            <a:r>
              <a:rPr lang="en-GB" dirty="0"/>
              <a:t>No longer hog the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AF9-9064-4883-B5E6-A9D9CEBF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0" y="2052918"/>
            <a:ext cx="1609950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5BD84-047D-40F6-AB56-24DD89A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0" y="3429000"/>
            <a:ext cx="543953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926-6CFB-4BF6-A370-7D7060E3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84AE-A8EA-428D-8EF9-DF31DB5E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68144"/>
            <a:ext cx="3739622" cy="4195481"/>
          </a:xfrm>
        </p:spPr>
        <p:txBody>
          <a:bodyPr/>
          <a:lstStyle/>
          <a:p>
            <a:r>
              <a:rPr lang="en-GB" dirty="0"/>
              <a:t>Usage of syncing and channels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4CB4-9F4F-416F-9514-87282034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33" y="580233"/>
            <a:ext cx="6398156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157F-4A2E-491A-8D9E-6ACFDE1C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B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5A2-463E-4FE0-A54C-412373F9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8" y="1812697"/>
            <a:ext cx="5280555" cy="4195481"/>
          </a:xfrm>
        </p:spPr>
        <p:txBody>
          <a:bodyPr/>
          <a:lstStyle/>
          <a:p>
            <a:r>
              <a:rPr lang="en-GB" dirty="0"/>
              <a:t>Better! </a:t>
            </a:r>
          </a:p>
          <a:p>
            <a:endParaRPr lang="en-GB" dirty="0"/>
          </a:p>
          <a:p>
            <a:r>
              <a:rPr lang="en-GB" dirty="0"/>
              <a:t>Gophers come to life and reach the afterlife ‘simultaneously’.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CD7B-89BF-49DF-AB18-22FBD9B2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76" y="849821"/>
            <a:ext cx="3523877" cy="51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9" y="2052917"/>
            <a:ext cx="9226021" cy="4195481"/>
          </a:xfrm>
        </p:spPr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Re-learnt the fundamentals of Concurrency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Practiced with Structs, Methods, Goroutines, Channels and Syncing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Usage of Packages beyond ‘</a:t>
            </a:r>
            <a:r>
              <a:rPr lang="en-GB" dirty="0" err="1"/>
              <a:t>fmt</a:t>
            </a:r>
            <a:r>
              <a:rPr lang="en-GB" dirty="0"/>
              <a:t>’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792-881D-45E8-AE31-8DF9ADAE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3 – 10</a:t>
            </a:r>
            <a:br>
              <a:rPr lang="en-GB" dirty="0"/>
            </a:br>
            <a:r>
              <a:rPr lang="en-GB" dirty="0"/>
              <a:t>Life is a bit Empty isn’t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14AC-09C2-45A7-9888-12674F0E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Gophers need things to do. </a:t>
            </a:r>
          </a:p>
          <a:p>
            <a:endParaRPr lang="en-GB" dirty="0"/>
          </a:p>
          <a:p>
            <a:r>
              <a:rPr lang="en-GB" dirty="0"/>
              <a:t>They need space to wonder around and frolic freely!</a:t>
            </a:r>
          </a:p>
          <a:p>
            <a:endParaRPr lang="en-GB" dirty="0"/>
          </a:p>
          <a:p>
            <a:r>
              <a:rPr lang="en-GB" dirty="0"/>
              <a:t>They need food to stop from going hungry. </a:t>
            </a:r>
          </a:p>
          <a:p>
            <a:endParaRPr lang="en-GB" dirty="0"/>
          </a:p>
          <a:p>
            <a:r>
              <a:rPr lang="en-GB" dirty="0"/>
              <a:t>They need companionship?</a:t>
            </a:r>
          </a:p>
        </p:txBody>
      </p:sp>
    </p:spTree>
    <p:extLst>
      <p:ext uri="{BB962C8B-B14F-4D97-AF65-F5344CB8AC3E}">
        <p14:creationId xmlns:p14="http://schemas.microsoft.com/office/powerpoint/2010/main" val="117628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D16E-7E18-4405-A51A-FB0FEAC8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AECE-6040-4858-8EA5-603B2078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5195887" cy="4195481"/>
          </a:xfrm>
        </p:spPr>
        <p:txBody>
          <a:bodyPr/>
          <a:lstStyle/>
          <a:p>
            <a:r>
              <a:rPr lang="en-GB" dirty="0"/>
              <a:t>Creating a World and giving gophers a position in it. </a:t>
            </a:r>
          </a:p>
          <a:p>
            <a:endParaRPr lang="en-GB" dirty="0"/>
          </a:p>
          <a:p>
            <a:r>
              <a:rPr lang="en-GB" dirty="0"/>
              <a:t>Creating objectives for gophers to do during their lives.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53788-80FF-4215-907E-5BB1331D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2983"/>
            <a:ext cx="2726267" cy="2717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30225E-5CE2-4F89-9DA2-E0A7A0F2A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0274"/>
            <a:ext cx="349616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0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9005-AC4F-4731-BD4E-09D53998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F52A4-BB0E-45F5-8DD4-ECE7DE14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8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FF3-EC99-4485-B32E-E2E568D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3 - 10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5EB5-1D4C-4DDE-A6D0-AFBE7C6C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Structure and avoiding Circular Dependencies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GOPATH and where to place your projects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Implementing Basic Pathing Using Coordinates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Improve understanding of how different structures interact concurrently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59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4C2C-6C0F-4CEF-85C0-BEEFDDBF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Power of Potentially "Pointless” Personal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BDB0-29B9-4CDA-B65E-7303632D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0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31CB-2F81-4A36-8A60-7DA0689F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4 – 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19FE-5B99-442A-897F-39F7A3FB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no idea what I’m doing or if it works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41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4B9C-4460-4D79-AE21-23356AF1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19FF-5EEE-4C2D-B80B-5DF0D120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Render the world using </a:t>
            </a:r>
          </a:p>
        </p:txBody>
      </p:sp>
    </p:spTree>
    <p:extLst>
      <p:ext uri="{BB962C8B-B14F-4D97-AF65-F5344CB8AC3E}">
        <p14:creationId xmlns:p14="http://schemas.microsoft.com/office/powerpoint/2010/main" val="1519006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E70A-E100-4BA0-95EC-7B26B975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11-14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5E60-9E9B-4A07-AD19-88E52551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Learnt how to use http/html packages for rendering a webpage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how to use http function handlers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a bit about </a:t>
            </a:r>
            <a:r>
              <a:rPr lang="en-GB" dirty="0" err="1"/>
              <a:t>css</a:t>
            </a:r>
            <a:r>
              <a:rPr lang="en-GB" dirty="0"/>
              <a:t> grid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59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B174-F9FD-432F-9D87-8193A5BF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 – Early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F8BA-DD87-47C3-8861-0A56DB73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07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0CEC-C87D-40B9-990D-303CFFD1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5 -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6895-52F6-414F-B7B4-DBAF2D31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the number of gophers increased the time it takes to process each gopher also increases. </a:t>
            </a:r>
          </a:p>
        </p:txBody>
      </p:sp>
    </p:spTree>
    <p:extLst>
      <p:ext uri="{BB962C8B-B14F-4D97-AF65-F5344CB8AC3E}">
        <p14:creationId xmlns:p14="http://schemas.microsoft.com/office/powerpoint/2010/main" val="1147479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7DBF-3E03-4AC3-8F08-C9A56B0C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B77D-CB5F-495D-84F6-E0A5AB45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Optimizing how long it takes Gophers to find food. </a:t>
            </a:r>
          </a:p>
          <a:p>
            <a:pPr lvl="1"/>
            <a:r>
              <a:rPr lang="en-GB" dirty="0"/>
              <a:t>Spiral Searching, </a:t>
            </a:r>
          </a:p>
          <a:p>
            <a:pPr lvl="1"/>
            <a:r>
              <a:rPr lang="en-GB" dirty="0"/>
              <a:t>Quadtree Queries</a:t>
            </a:r>
          </a:p>
          <a:p>
            <a:pPr lvl="1"/>
            <a:r>
              <a:rPr lang="en-GB" dirty="0"/>
              <a:t>Spatial Partitioning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235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98C6-960E-4458-8130-6765F4CA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3CF5-7407-403C-AA75-7FD98A1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using go benchmark and go race. </a:t>
            </a:r>
          </a:p>
          <a:p>
            <a:endParaRPr lang="en-GB" dirty="0"/>
          </a:p>
          <a:p>
            <a:r>
              <a:rPr lang="en-GB" dirty="0"/>
              <a:t>Increased knowledge of different ways to optimize searching problems. </a:t>
            </a:r>
          </a:p>
        </p:txBody>
      </p:sp>
    </p:spTree>
    <p:extLst>
      <p:ext uri="{BB962C8B-B14F-4D97-AF65-F5344CB8AC3E}">
        <p14:creationId xmlns:p14="http://schemas.microsoft.com/office/powerpoint/2010/main" val="3598754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95C3-4AA3-4DF4-9348-F010A665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FD90-D046-487F-ACA7-C1C377ED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46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9051-170D-4D88-A1EB-CD53B675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B5CC-2E35-4352-B03D-45466044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09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756-BE7A-4B78-81FE-29031289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EF34-638C-4C71-99D1-10742B4D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9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Discovered Go in September 2018 at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r>
              <a:rPr lang="en-GB" dirty="0"/>
              <a:t>Been to each London Go </a:t>
            </a:r>
            <a:r>
              <a:rPr lang="en-GB" dirty="0" err="1"/>
              <a:t>MeetUp</a:t>
            </a:r>
            <a:r>
              <a:rPr lang="en-GB" dirty="0"/>
              <a:t> since.</a:t>
            </a:r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F8BE-8B71-4987-BE2C-B485EE4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CD9-246E-4EF9-8A1F-DF0D212B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21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3A98-14C6-40E0-A90C-6468725E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Perseverance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6C6F-7AB4-4FF2-AC93-597F7392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Talking about your project with other developers </a:t>
            </a:r>
          </a:p>
          <a:p>
            <a:r>
              <a:rPr lang="en-GB" dirty="0"/>
              <a:t>Getting help</a:t>
            </a:r>
          </a:p>
        </p:txBody>
      </p:sp>
    </p:spTree>
    <p:extLst>
      <p:ext uri="{BB962C8B-B14F-4D97-AF65-F5344CB8AC3E}">
        <p14:creationId xmlns:p14="http://schemas.microsoft.com/office/powerpoint/2010/main" val="847199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2C6C-3D00-4977-9425-46509C1A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– Starter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F4FB-26EB-4DA4-9507-E147BFC7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GO. </a:t>
            </a:r>
          </a:p>
          <a:p>
            <a:r>
              <a:rPr lang="en-GB" dirty="0"/>
              <a:t>Learning the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399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C732-68FC-4DBF-A925-B9A44335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 Catalyst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744A-0D9B-4231-BD87-CF25D90A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27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6B3C-EA2D-46B1-AB79-08EFA8CC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Scope and Completing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4174-1A6E-43AD-AFB4-E3F8B9B5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966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CE47-2D88-4386-9645-6FF2058F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past the feeling of pointlessness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5D08-3BD9-4083-ABF9-3C1E4663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a Catalyst, to improve motivation</a:t>
            </a:r>
          </a:p>
          <a:p>
            <a:pPr lvl="1"/>
            <a:r>
              <a:rPr lang="en-GB" dirty="0"/>
              <a:t>Discussing your project with peers</a:t>
            </a:r>
          </a:p>
          <a:p>
            <a:pPr lvl="1"/>
            <a:r>
              <a:rPr lang="en-GB" dirty="0"/>
              <a:t>Creating an actual deadline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839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D156-403C-4612-AA65-B49BA41E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Here, Example of 5 gophers one alive, 4 dead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B298-CF10-4866-85F6-D856E196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13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71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 of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You can read from maps concurrently, but you can not write to maps.</a:t>
            </a:r>
          </a:p>
          <a:p>
            <a:r>
              <a:rPr lang="en-GB"/>
              <a:t>Importance </a:t>
            </a:r>
            <a:r>
              <a:rPr lang="en-GB" dirty="0"/>
              <a:t>of structure to avoid circular dependencies and for ease of readability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By saving your files where the GOPATH is you can access local packages without using relative paths. </a:t>
            </a:r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24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C96E-108C-4D0F-8090-857DB665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Modelling the lives of </a:t>
            </a:r>
            <a:br>
              <a:rPr lang="en-GB" dirty="0"/>
            </a:br>
            <a:r>
              <a:rPr lang="en-GB" dirty="0"/>
              <a:t>1 million Gophers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9B8D-47E8-4045-8955-7E893F2A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PowerPoint presentation talking about the cyclical nature of Learning how to Program. </a:t>
            </a:r>
          </a:p>
          <a:p>
            <a:endParaRPr lang="en-GB" dirty="0"/>
          </a:p>
          <a:p>
            <a:r>
              <a:rPr lang="en-GB" dirty="0"/>
              <a:t>For Newcomers</a:t>
            </a:r>
          </a:p>
          <a:p>
            <a:endParaRPr lang="en-GB" dirty="0"/>
          </a:p>
          <a:p>
            <a:r>
              <a:rPr lang="en-GB" dirty="0"/>
              <a:t>Talk about how by making a presentation those who aren’t Gopher or are new Gophers might see the first steps </a:t>
            </a:r>
          </a:p>
        </p:txBody>
      </p:sp>
    </p:spTree>
    <p:extLst>
      <p:ext uri="{BB962C8B-B14F-4D97-AF65-F5344CB8AC3E}">
        <p14:creationId xmlns:p14="http://schemas.microsoft.com/office/powerpoint/2010/main" val="1835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9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a small starter project I’m working on and keep a checklist of different skills or ideas I bumped into along the way.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31D1-092D-4684-8FC3-0EA5272B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94955" cy="4195481"/>
          </a:xfrm>
        </p:spPr>
        <p:txBody>
          <a:bodyPr/>
          <a:lstStyle/>
          <a:p>
            <a:r>
              <a:rPr lang="en-GB" dirty="0"/>
              <a:t>Attempt to Model the life of 1 million Gophers (the animal) </a:t>
            </a:r>
          </a:p>
          <a:p>
            <a:endParaRPr lang="en-GB" dirty="0"/>
          </a:p>
          <a:p>
            <a:r>
              <a:rPr lang="en-GB" dirty="0"/>
              <a:t>Or At least build the framework for it.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8717A-1D2F-4DA1-A508-A543F6288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1" y="2347258"/>
            <a:ext cx="3259157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Golang?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Golang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endParaRPr lang="en-GB" dirty="0"/>
          </a:p>
          <a:p>
            <a:r>
              <a:rPr lang="en-GB" dirty="0"/>
              <a:t>Learning syntax from basic tutorials.</a:t>
            </a:r>
          </a:p>
          <a:p>
            <a:endParaRPr lang="en-GB" dirty="0"/>
          </a:p>
          <a:p>
            <a:r>
              <a:rPr lang="en-GB" dirty="0"/>
              <a:t>Completing the Go tour 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69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12" y="3678218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 – Modelling the life of 10 Gophers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DAA7A-7DBC-429A-8D23-BF4DB635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797985"/>
            <a:ext cx="8946541" cy="2739215"/>
          </a:xfrm>
        </p:spPr>
        <p:txBody>
          <a:bodyPr/>
          <a:lstStyle/>
          <a:p>
            <a:r>
              <a:rPr lang="en-GB" dirty="0"/>
              <a:t>How do I define what a Gopher is? </a:t>
            </a:r>
          </a:p>
          <a:p>
            <a:endParaRPr lang="en-GB" dirty="0"/>
          </a:p>
          <a:p>
            <a:r>
              <a:rPr lang="en-GB" dirty="0"/>
              <a:t>How do I model what life is? </a:t>
            </a:r>
          </a:p>
          <a:p>
            <a:endParaRPr lang="en-GB" dirty="0"/>
          </a:p>
          <a:p>
            <a:r>
              <a:rPr lang="en-GB" dirty="0"/>
              <a:t>Why 10? </a:t>
            </a:r>
          </a:p>
        </p:txBody>
      </p:sp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2560</TotalTime>
  <Words>760</Words>
  <Application>Microsoft Office PowerPoint</Application>
  <PresentationFormat>Widescreen</PresentationFormat>
  <Paragraphs>145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Segoe MDL2 Assets</vt:lpstr>
      <vt:lpstr>Wingdings 3</vt:lpstr>
      <vt:lpstr>Ion</vt:lpstr>
      <vt:lpstr>Go   Getting Started After Getting Started</vt:lpstr>
      <vt:lpstr>The Power of Potentially "Pointless” Personal Projects</vt:lpstr>
      <vt:lpstr>Short Background</vt:lpstr>
      <vt:lpstr>Plan for the next 9 minutes</vt:lpstr>
      <vt:lpstr>The Idea</vt:lpstr>
      <vt:lpstr>Problem 1 – Getting Started</vt:lpstr>
      <vt:lpstr>Solutions</vt:lpstr>
      <vt:lpstr> Progress Checklist - 1</vt:lpstr>
      <vt:lpstr>Problem 2 – Modelling the life of 10 Gophers </vt:lpstr>
      <vt:lpstr>Solution A</vt:lpstr>
      <vt:lpstr>Solution A - Output</vt:lpstr>
      <vt:lpstr>Solution B</vt:lpstr>
      <vt:lpstr>Solution - B</vt:lpstr>
      <vt:lpstr>Solution B - Output</vt:lpstr>
      <vt:lpstr>Progress Checklist - 2</vt:lpstr>
      <vt:lpstr>Problems 3 – 10 Life is a bit Empty isn’t it?</vt:lpstr>
      <vt:lpstr>Solutions</vt:lpstr>
      <vt:lpstr>Solutions</vt:lpstr>
      <vt:lpstr>Progress Checklist 3 - 10</vt:lpstr>
      <vt:lpstr>Problem 4 – Visual Representation</vt:lpstr>
      <vt:lpstr>Solutions</vt:lpstr>
      <vt:lpstr>Progress Checklist 11-14</vt:lpstr>
      <vt:lpstr>Solutions – Early Demo</vt:lpstr>
      <vt:lpstr>Problem 5 - Optimization</vt:lpstr>
      <vt:lpstr>Solutions </vt:lpstr>
      <vt:lpstr> Progress Checklist </vt:lpstr>
      <vt:lpstr>PowerPoint Presentation</vt:lpstr>
      <vt:lpstr>Final Showcase</vt:lpstr>
      <vt:lpstr>Final Checklist </vt:lpstr>
      <vt:lpstr>Conclusion</vt:lpstr>
      <vt:lpstr>Perseverance</vt:lpstr>
      <vt:lpstr>Go – Starter Pack</vt:lpstr>
      <vt:lpstr>Finding A Catalyst</vt:lpstr>
      <vt:lpstr>Managing Scope and Completing Projects</vt:lpstr>
      <vt:lpstr>Getting past the feeling of pointlessness</vt:lpstr>
      <vt:lpstr>Insert Here, Example of 5 gophers one alive, 4 dead </vt:lpstr>
      <vt:lpstr>Checklist</vt:lpstr>
      <vt:lpstr>Checklist of Mistakes</vt:lpstr>
      <vt:lpstr>Solution: Modelling the lives of  1 million Gophers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120</cp:revision>
  <dcterms:created xsi:type="dcterms:W3CDTF">2018-09-22T17:29:52Z</dcterms:created>
  <dcterms:modified xsi:type="dcterms:W3CDTF">2018-11-24T16:41:47Z</dcterms:modified>
</cp:coreProperties>
</file>