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6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336" r:id="rId10"/>
    <p:sldId id="340" r:id="rId11"/>
    <p:sldId id="341" r:id="rId12"/>
    <p:sldId id="339" r:id="rId13"/>
    <p:sldId id="273" r:id="rId14"/>
    <p:sldId id="276" r:id="rId15"/>
    <p:sldId id="277" r:id="rId16"/>
    <p:sldId id="278" r:id="rId17"/>
    <p:sldId id="281" r:id="rId18"/>
    <p:sldId id="280" r:id="rId19"/>
    <p:sldId id="274" r:id="rId20"/>
    <p:sldId id="330" r:id="rId21"/>
    <p:sldId id="335" r:id="rId22"/>
    <p:sldId id="331" r:id="rId23"/>
    <p:sldId id="332" r:id="rId24"/>
    <p:sldId id="333" r:id="rId25"/>
    <p:sldId id="342" r:id="rId26"/>
    <p:sldId id="334" r:id="rId27"/>
    <p:sldId id="343" r:id="rId28"/>
    <p:sldId id="288" r:id="rId29"/>
    <p:sldId id="338" r:id="rId30"/>
    <p:sldId id="289" r:id="rId31"/>
    <p:sldId id="308" r:id="rId32"/>
    <p:sldId id="303" r:id="rId33"/>
    <p:sldId id="313" r:id="rId34"/>
    <p:sldId id="309" r:id="rId35"/>
    <p:sldId id="314" r:id="rId36"/>
    <p:sldId id="311" r:id="rId37"/>
    <p:sldId id="315" r:id="rId38"/>
    <p:sldId id="316" r:id="rId39"/>
    <p:sldId id="317" r:id="rId40"/>
    <p:sldId id="318" r:id="rId41"/>
    <p:sldId id="320" r:id="rId42"/>
    <p:sldId id="321" r:id="rId43"/>
    <p:sldId id="323" r:id="rId44"/>
    <p:sldId id="322" r:id="rId45"/>
    <p:sldId id="319" r:id="rId46"/>
    <p:sldId id="324" r:id="rId47"/>
    <p:sldId id="287" r:id="rId48"/>
    <p:sldId id="286" r:id="rId49"/>
    <p:sldId id="327" r:id="rId50"/>
    <p:sldId id="325" r:id="rId51"/>
    <p:sldId id="264" r:id="rId52"/>
    <p:sldId id="301" r:id="rId53"/>
    <p:sldId id="305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426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9D9A-13C5-47AE-BCA3-DF2C9B8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049-118A-48DD-8CD6-1A290C84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AF9F-E336-476A-B133-83D00478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8" y="734196"/>
            <a:ext cx="10680404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CF5CE5-12F7-4B9F-BBCA-E027E35F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" y="1220814"/>
            <a:ext cx="5868925" cy="4137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D3ACB-5B58-439B-B608-639A9F84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65" y="1704213"/>
            <a:ext cx="5851052" cy="31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75553-3A0B-4916-959B-7804563D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9" y="534924"/>
            <a:ext cx="6610513" cy="57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life of 10 Gophers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46F-6861-43F9-AD60-1AA626A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30" y="1152983"/>
            <a:ext cx="5134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came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life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4150-8DE8-4E6D-8CF6-57974E3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09" y="1331259"/>
            <a:ext cx="8946541" cy="4195481"/>
          </a:xfrm>
        </p:spPr>
        <p:txBody>
          <a:bodyPr/>
          <a:lstStyle/>
          <a:p>
            <a:r>
              <a:rPr lang="en-GB" dirty="0"/>
              <a:t>I expanded on what a gopher could do with it’s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2528-6915-40A0-9F9B-91DBA4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4" y="2099009"/>
            <a:ext cx="31151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709266"/>
            <a:ext cx="8946541" cy="4195481"/>
          </a:xfrm>
        </p:spPr>
        <p:txBody>
          <a:bodyPr/>
          <a:lstStyle/>
          <a:p>
            <a:r>
              <a:rPr lang="en-GB" dirty="0"/>
              <a:t>The world is now represented as a 2D map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2969-2E50-4641-8343-DBAF3F6C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4" y="3762313"/>
            <a:ext cx="1781424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2B482-910E-4B1A-B664-A07ACC8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1" y="2485297"/>
            <a:ext cx="2920547" cy="41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130-86DF-473D-8EE9-5D5B066B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(Alpha)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E8A9-E8F6-4901-992E-B81482D0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8" y="2052638"/>
            <a:ext cx="8086599" cy="41957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DE85D-B172-465F-AFBF-2AC01847FCEC}"/>
              </a:ext>
            </a:extLst>
          </p:cNvPr>
          <p:cNvSpPr txBox="1">
            <a:spLocks/>
          </p:cNvSpPr>
          <p:nvPr/>
        </p:nvSpPr>
        <p:spPr>
          <a:xfrm>
            <a:off x="147297" y="1395352"/>
            <a:ext cx="10402349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/>
              <a:t>Key: (</a:t>
            </a: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= Carrot) 	(G = Gopher)	 (</a:t>
            </a:r>
            <a:r>
              <a:rPr lang="en-GB" sz="3400" dirty="0">
                <a:solidFill>
                  <a:srgbClr val="00B050"/>
                </a:solidFill>
              </a:rPr>
              <a:t>/</a:t>
            </a:r>
            <a:r>
              <a:rPr lang="en-GB" sz="3400" dirty="0"/>
              <a:t> = Grass)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02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(Beta)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686C-2C56-4447-8856-23EDA1F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4" y="1434518"/>
            <a:ext cx="9957410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A3A-DF50-48BC-8D98-498D535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wasn’t great…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BDB63-E1CD-468E-891C-A1AB66D0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6" y="1431853"/>
            <a:ext cx="9137208" cy="4740874"/>
          </a:xfrm>
        </p:spPr>
      </p:pic>
    </p:spTree>
    <p:extLst>
      <p:ext uri="{BB962C8B-B14F-4D97-AF65-F5344CB8AC3E}">
        <p14:creationId xmlns:p14="http://schemas.microsoft.com/office/powerpoint/2010/main" val="341132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9EDF2-2837-4537-AAC3-39ED95486D6A}"/>
              </a:ext>
            </a:extLst>
          </p:cNvPr>
          <p:cNvSpPr txBox="1">
            <a:spLocks/>
          </p:cNvSpPr>
          <p:nvPr/>
        </p:nvSpPr>
        <p:spPr>
          <a:xfrm>
            <a:off x="959160" y="2056594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 dirty="0"/>
            </a:br>
            <a:r>
              <a:rPr lang="en-GB" sz="7200" dirty="0"/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2042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all gophers also increases. </a:t>
            </a:r>
          </a:p>
          <a:p>
            <a:endParaRPr lang="en-GB" dirty="0"/>
          </a:p>
          <a:p>
            <a:r>
              <a:rPr lang="en-GB" dirty="0"/>
              <a:t>In order to reach the goal of 1 million gophers was taking an incredibly long time.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9" y="2052916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6%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0F27-D200-4359-9BDD-EC26F805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29" y="2052916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20 – because I forgot to change it to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834-109E-4C93-9155-20AC7E9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686B-6ADC-487D-923D-7D46F5F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clear the method I used to find food was inefficient </a:t>
            </a:r>
          </a:p>
          <a:p>
            <a:endParaRPr lang="en-GB" dirty="0"/>
          </a:p>
          <a:p>
            <a:r>
              <a:rPr lang="en-GB" dirty="0"/>
              <a:t>I switched to using a spiral search method to find the nearest food to a gopher </a:t>
            </a:r>
          </a:p>
        </p:txBody>
      </p:sp>
    </p:spTree>
    <p:extLst>
      <p:ext uri="{BB962C8B-B14F-4D97-AF65-F5344CB8AC3E}">
        <p14:creationId xmlns:p14="http://schemas.microsoft.com/office/powerpoint/2010/main" val="1875626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F6-F330-401D-A4C7-FFE2796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Spiral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38D-3E3B-4175-8049-DF396C8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(Image of Spiral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86587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F51-CA29-4030-BA2A-A6BCB77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2CC-131B-4B63-9D34-BD111C44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 results for 1 minute) </a:t>
            </a:r>
          </a:p>
        </p:txBody>
      </p:sp>
    </p:spTree>
    <p:extLst>
      <p:ext uri="{BB962C8B-B14F-4D97-AF65-F5344CB8AC3E}">
        <p14:creationId xmlns:p14="http://schemas.microsoft.com/office/powerpoint/2010/main" val="153129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</a:t>
            </a:r>
            <a:r>
              <a:rPr lang="en-GB" b="1" dirty="0"/>
              <a:t>still</a:t>
            </a:r>
            <a:r>
              <a:rPr lang="en-GB" dirty="0"/>
              <a:t> less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9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74-FF2C-4AA6-B960-F1B140B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AC7-7AE0-4CB5-95D2-FA567FB8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images of a 1 minute in and then 10 minutes in)</a:t>
            </a:r>
          </a:p>
        </p:txBody>
      </p:sp>
    </p:spTree>
    <p:extLst>
      <p:ext uri="{BB962C8B-B14F-4D97-AF65-F5344CB8AC3E}">
        <p14:creationId xmlns:p14="http://schemas.microsoft.com/office/powerpoint/2010/main" val="2219924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Search with 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D3B-EE3F-49D2-96FD-D1FFFFE2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went back to an older branch and converted it to use a 2-dimensional array instead of the over-use of the map-key method and here are the results</a:t>
            </a:r>
          </a:p>
          <a:p>
            <a:endParaRPr lang="en-GB" dirty="0"/>
          </a:p>
          <a:p>
            <a:pPr algn="ctr"/>
            <a:r>
              <a:rPr lang="en-GB" dirty="0"/>
              <a:t>1 minute in 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Time to reach 1 million: </a:t>
            </a:r>
          </a:p>
        </p:txBody>
      </p:sp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lot </a:t>
            </a:r>
          </a:p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1E4-A7E1-4915-9226-8DED4B0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658B-5C50-4A78-924F-3D8447B9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4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Confessions – Part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9D6BC-45C2-4232-8C72-1AD525EB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73" y="452718"/>
            <a:ext cx="6936053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35550</TotalTime>
  <Words>1533</Words>
  <Application>Microsoft Office PowerPoint</Application>
  <PresentationFormat>Widescreen</PresentationFormat>
  <Paragraphs>249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Confessions – Part 1 </vt:lpstr>
      <vt:lpstr>PowerPoint Presentation</vt:lpstr>
      <vt:lpstr>PowerPoint Presentation</vt:lpstr>
      <vt:lpstr>PowerPoint Presentation</vt:lpstr>
      <vt:lpstr>PowerPoint Presentation</vt:lpstr>
      <vt:lpstr>Part 2 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PowerPoint Presentation</vt:lpstr>
      <vt:lpstr>PowerPoint Presentation</vt:lpstr>
      <vt:lpstr>PowerPoint Presentation</vt:lpstr>
      <vt:lpstr>Part 3 - Continued</vt:lpstr>
      <vt:lpstr>Part 3 - Continued</vt:lpstr>
      <vt:lpstr>Gopherlife (Alpha)</vt:lpstr>
      <vt:lpstr>Gopherlife (Beta)</vt:lpstr>
      <vt:lpstr>Performance wasn’t great…</vt:lpstr>
      <vt:lpstr>Progress Checklist 3 </vt:lpstr>
      <vt:lpstr>PowerPoint Presentation</vt:lpstr>
      <vt:lpstr>Part 5 - Optimization</vt:lpstr>
      <vt:lpstr>Part 4 - Optimization</vt:lpstr>
      <vt:lpstr>Test Parameters</vt:lpstr>
      <vt:lpstr>Initial Investigation</vt:lpstr>
      <vt:lpstr>The Results of Spiral Searching</vt:lpstr>
      <vt:lpstr>Spatial Partitioning Investigation</vt:lpstr>
      <vt:lpstr>The Results of the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The Results of the Benchmark Investigation</vt:lpstr>
      <vt:lpstr>The Results of the Benchmark Investigation</vt:lpstr>
      <vt:lpstr>Spiral Search with 2-Dimensional Array</vt:lpstr>
      <vt:lpstr>Problem 5 Checklist</vt:lpstr>
      <vt:lpstr>Final Showcase</vt:lpstr>
      <vt:lpstr>Final Checklist 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355</cp:revision>
  <dcterms:created xsi:type="dcterms:W3CDTF">2018-09-22T17:29:52Z</dcterms:created>
  <dcterms:modified xsi:type="dcterms:W3CDTF">2019-03-01T13:48:10Z</dcterms:modified>
</cp:coreProperties>
</file>