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91" r:id="rId19"/>
    <p:sldId id="288" r:id="rId20"/>
    <p:sldId id="283" r:id="rId21"/>
    <p:sldId id="284" r:id="rId22"/>
    <p:sldId id="290" r:id="rId23"/>
    <p:sldId id="292" r:id="rId24"/>
    <p:sldId id="289" r:id="rId25"/>
    <p:sldId id="293" r:id="rId26"/>
    <p:sldId id="296" r:id="rId27"/>
    <p:sldId id="294" r:id="rId28"/>
    <p:sldId id="295" r:id="rId29"/>
    <p:sldId id="285" r:id="rId30"/>
    <p:sldId id="287" r:id="rId31"/>
    <p:sldId id="286" r:id="rId32"/>
    <p:sldId id="266" r:id="rId33"/>
    <p:sldId id="257" r:id="rId34"/>
    <p:sldId id="258" r:id="rId35"/>
    <p:sldId id="259" r:id="rId36"/>
    <p:sldId id="261" r:id="rId37"/>
    <p:sldId id="263" r:id="rId38"/>
    <p:sldId id="262" r:id="rId39"/>
    <p:sldId id="264" r:id="rId40"/>
    <p:sldId id="27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69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1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I’m doing or if it 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using 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11-14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each gopher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7DBF-3E03-4AC3-8F08-C9A56B0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B77D-CB5F-495D-84F6-E0A5AB45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how long it takes Gophers to find food. </a:t>
            </a:r>
          </a:p>
          <a:p>
            <a:pPr lvl="1"/>
            <a:r>
              <a:rPr lang="en-GB" dirty="0"/>
              <a:t>Spiral Searching, </a:t>
            </a:r>
          </a:p>
          <a:p>
            <a:pPr lvl="1"/>
            <a:r>
              <a:rPr lang="en-GB" dirty="0"/>
              <a:t>Quadtree Queries</a:t>
            </a:r>
          </a:p>
          <a:p>
            <a:pPr lvl="1"/>
            <a:r>
              <a:rPr lang="en-GB" dirty="0"/>
              <a:t>Spatial Partitioning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3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FED8E-7C1B-46F7-AFD2-2F75B5CF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628259"/>
            <a:ext cx="1011696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8C6-960E-4458-8130-6765F4C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3CF5-7407-403C-AA75-7FD98A1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using go benchmark and go race. </a:t>
            </a:r>
          </a:p>
          <a:p>
            <a:endParaRPr lang="en-GB" dirty="0"/>
          </a:p>
          <a:p>
            <a:r>
              <a:rPr lang="en-GB" dirty="0"/>
              <a:t>Increased knowledge of different ways to optimize searching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59875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5C3-4AA3-4DF4-9348-F010A66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D90-D046-487F-ACA7-C1C377E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4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endParaRPr lang="en-GB" dirty="0"/>
          </a:p>
          <a:p>
            <a:r>
              <a:rPr lang="en-GB" dirty="0"/>
              <a:t>Or At least build the framework for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3568</TotalTime>
  <Words>761</Words>
  <Application>Microsoft Office PowerPoint</Application>
  <PresentationFormat>Widescreen</PresentationFormat>
  <Paragraphs>147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Solutions</vt:lpstr>
      <vt:lpstr>Progress Checklist 3 - 10</vt:lpstr>
      <vt:lpstr>Problem 4 – Visual Representation</vt:lpstr>
      <vt:lpstr>Solutions</vt:lpstr>
      <vt:lpstr>Progress Checklist 11-14</vt:lpstr>
      <vt:lpstr>Solutions – Early Demo</vt:lpstr>
      <vt:lpstr>Problem 5 - Optimization</vt:lpstr>
      <vt:lpstr>Solutions </vt:lpstr>
      <vt:lpstr>PowerPoint Presentation</vt:lpstr>
      <vt:lpstr> Progress Checklist </vt:lpstr>
      <vt:lpstr>PowerPoint Presentation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124</cp:revision>
  <dcterms:created xsi:type="dcterms:W3CDTF">2018-09-22T17:29:52Z</dcterms:created>
  <dcterms:modified xsi:type="dcterms:W3CDTF">2018-11-25T09:29:45Z</dcterms:modified>
</cp:coreProperties>
</file>