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8"/>
  </p:notesMasterIdLst>
  <p:sldIdLst>
    <p:sldId id="256" r:id="rId2"/>
    <p:sldId id="267" r:id="rId3"/>
    <p:sldId id="260" r:id="rId4"/>
    <p:sldId id="268" r:id="rId5"/>
    <p:sldId id="269" r:id="rId6"/>
    <p:sldId id="270" r:id="rId7"/>
    <p:sldId id="271" r:id="rId8"/>
    <p:sldId id="272" r:id="rId9"/>
    <p:sldId id="273" r:id="rId10"/>
    <p:sldId id="276" r:id="rId11"/>
    <p:sldId id="277" r:id="rId12"/>
    <p:sldId id="278" r:id="rId13"/>
    <p:sldId id="281" r:id="rId14"/>
    <p:sldId id="280" r:id="rId15"/>
    <p:sldId id="274" r:id="rId16"/>
    <p:sldId id="275" r:id="rId17"/>
    <p:sldId id="282" r:id="rId18"/>
    <p:sldId id="266" r:id="rId19"/>
    <p:sldId id="257" r:id="rId20"/>
    <p:sldId id="258" r:id="rId21"/>
    <p:sldId id="259" r:id="rId22"/>
    <p:sldId id="261" r:id="rId23"/>
    <p:sldId id="263" r:id="rId24"/>
    <p:sldId id="262" r:id="rId25"/>
    <p:sldId id="264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269" autoAdjust="0"/>
  </p:normalViewPr>
  <p:slideViewPr>
    <p:cSldViewPr snapToGrid="0">
      <p:cViewPr varScale="1">
        <p:scale>
          <a:sx n="57" d="100"/>
          <a:sy n="57" d="100"/>
        </p:scale>
        <p:origin x="13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97A0C-E4B2-467D-ABDF-C6BB0AD1437F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09BB-0EE2-4AA1-9043-B532D0F5C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14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isn’t a good idea to do a project in isolation.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5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51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6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55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860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18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04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515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527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73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7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25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6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07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94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36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87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721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N_DpYBzKso&amp;feature=youtu.b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lang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1702-7A73-47CA-9032-D2980C91F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Go  </a:t>
            </a:r>
            <a:br>
              <a:rPr lang="en-GB" dirty="0"/>
            </a:br>
            <a:r>
              <a:rPr lang="en-GB" sz="5300" dirty="0"/>
              <a:t>Getting Started After Getting Started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5F9F3-0794-4DC3-8C6C-B4C5823FC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Lightning Talk – Benjamin Bryant</a:t>
            </a:r>
          </a:p>
        </p:txBody>
      </p:sp>
    </p:spTree>
    <p:extLst>
      <p:ext uri="{BB962C8B-B14F-4D97-AF65-F5344CB8AC3E}">
        <p14:creationId xmlns:p14="http://schemas.microsoft.com/office/powerpoint/2010/main" val="15167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8052-8783-4A77-B5C8-0887B703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DFBB5-6C89-4CA7-8ED4-2409CC6A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98517"/>
            <a:ext cx="4425296" cy="4195481"/>
          </a:xfrm>
        </p:spPr>
        <p:txBody>
          <a:bodyPr/>
          <a:lstStyle/>
          <a:p>
            <a:r>
              <a:rPr lang="en-GB" dirty="0"/>
              <a:t>Gopher Struct with a ‘Name’ variable </a:t>
            </a:r>
          </a:p>
          <a:p>
            <a:endParaRPr lang="en-GB" dirty="0"/>
          </a:p>
          <a:p>
            <a:r>
              <a:rPr lang="en-GB" dirty="0"/>
              <a:t>Gopher life represented by ‘Live()’ method</a:t>
            </a:r>
          </a:p>
          <a:p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5DB368-B7B2-46D0-A153-B58103BDE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407" y="609601"/>
            <a:ext cx="6474482" cy="548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7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6DD9-9CA5-4732-8253-5DA6F63C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276B-81BE-4329-8818-AE622448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en-GB" dirty="0"/>
              <a:t>Not all Gophers Come to life at the same time. Why?</a:t>
            </a:r>
          </a:p>
          <a:p>
            <a:endParaRPr lang="en-GB" dirty="0"/>
          </a:p>
          <a:p>
            <a:r>
              <a:rPr lang="en-GB" dirty="0"/>
              <a:t>In short, I messed up the basics of concurrency.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190ED-48D0-47AD-A65D-123F7969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01" y="1181729"/>
            <a:ext cx="3471333" cy="50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5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11DA-B2D2-4BCE-AA1E-6583C640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587222" cy="1400530"/>
          </a:xfrm>
        </p:spPr>
        <p:txBody>
          <a:bodyPr/>
          <a:lstStyle/>
          <a:p>
            <a:r>
              <a:rPr lang="en-GB" dirty="0"/>
              <a:t>Solution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BD9B-DB47-49AE-A835-D77320F89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366155" cy="4195481"/>
          </a:xfrm>
        </p:spPr>
        <p:txBody>
          <a:bodyPr/>
          <a:lstStyle/>
          <a:p>
            <a:r>
              <a:rPr lang="en-GB" dirty="0"/>
              <a:t>Slight tweaks to the Gopher struct and ‘Live’ method</a:t>
            </a:r>
          </a:p>
          <a:p>
            <a:endParaRPr lang="en-GB" dirty="0"/>
          </a:p>
          <a:p>
            <a:r>
              <a:rPr lang="en-GB" dirty="0"/>
              <a:t>No longer hog the CPU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21AF9-9064-4883-B5E6-A9D9CEBF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560" y="2052918"/>
            <a:ext cx="1609950" cy="77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5BD84-047D-40F6-AB56-24DD89A13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60" y="3429000"/>
            <a:ext cx="543953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1926-6CFB-4BF6-A370-7D7060E3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-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284AE-A8EA-428D-8EF9-DF31DB5E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768144"/>
            <a:ext cx="3739622" cy="4195481"/>
          </a:xfrm>
        </p:spPr>
        <p:txBody>
          <a:bodyPr/>
          <a:lstStyle/>
          <a:p>
            <a:r>
              <a:rPr lang="en-GB" dirty="0"/>
              <a:t>Usage of syncing and channels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D4CB4-9F4F-416F-9514-87282034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733" y="580233"/>
            <a:ext cx="6398156" cy="551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8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157F-4A2E-491A-8D9E-6ACFDE1C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B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AB5A2-463E-4FE0-A54C-412373F9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68" y="1812697"/>
            <a:ext cx="5280555" cy="4195481"/>
          </a:xfrm>
        </p:spPr>
        <p:txBody>
          <a:bodyPr/>
          <a:lstStyle/>
          <a:p>
            <a:r>
              <a:rPr lang="en-GB" dirty="0"/>
              <a:t>Better! </a:t>
            </a:r>
          </a:p>
          <a:p>
            <a:endParaRPr lang="en-GB" dirty="0"/>
          </a:p>
          <a:p>
            <a:r>
              <a:rPr lang="en-GB" dirty="0"/>
              <a:t>Gophers come to life and reach the afterlife ‘simultaneously’.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5CD7B-89BF-49DF-AB18-22FBD9B2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976" y="849821"/>
            <a:ext cx="3523877" cy="51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9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0C47-6831-4E7C-A6B6-B5AF25EE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091F-FE6C-4CAD-95A8-1617E2A8E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79" y="2052917"/>
            <a:ext cx="9226021" cy="4195481"/>
          </a:xfrm>
        </p:spPr>
        <p:txBody>
          <a:bodyPr/>
          <a:lstStyle/>
          <a:p>
            <a:r>
              <a:rPr lang="en-GB" dirty="0"/>
              <a:t>Watched Rob Pike’s ‘Concurrency is Not Parallelism’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pPr lvl="1"/>
            <a:r>
              <a:rPr lang="en-GB" dirty="0">
                <a:hlinkClick r:id="rId2"/>
              </a:rPr>
              <a:t>https://www.youtube.com/watch?v=cN_DpYBzKso&amp;feature=youtu.be</a:t>
            </a:r>
            <a:endParaRPr lang="en-GB" dirty="0"/>
          </a:p>
          <a:p>
            <a:pPr marL="0" indent="0">
              <a:buNone/>
            </a:pPr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Re-learnt the fundamentals of Concurrency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Practiced with Structs, Methods, Goroutines, Channels and Syncing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Usage of Packages beyond ‘</a:t>
            </a:r>
            <a:r>
              <a:rPr lang="en-GB" dirty="0" err="1"/>
              <a:t>fmt</a:t>
            </a:r>
            <a:r>
              <a:rPr lang="en-GB" dirty="0"/>
              <a:t>’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334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F792-881D-45E8-AE31-8DF9ADAE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3 – Life is a bit Empty isn’t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14AC-09C2-45A7-9888-12674F0EB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Gophers needed things to do. </a:t>
            </a:r>
          </a:p>
          <a:p>
            <a:endParaRPr lang="en-GB" dirty="0"/>
          </a:p>
          <a:p>
            <a:r>
              <a:rPr lang="en-GB" dirty="0"/>
              <a:t>They need space to wonder around and frolic freely!</a:t>
            </a:r>
          </a:p>
          <a:p>
            <a:endParaRPr lang="en-GB" dirty="0"/>
          </a:p>
          <a:p>
            <a:r>
              <a:rPr lang="en-GB" dirty="0"/>
              <a:t>They need food to stop from going hungry. </a:t>
            </a:r>
          </a:p>
          <a:p>
            <a:endParaRPr lang="en-GB" dirty="0"/>
          </a:p>
          <a:p>
            <a:r>
              <a:rPr lang="en-GB" dirty="0"/>
              <a:t>They need companionship?</a:t>
            </a:r>
          </a:p>
        </p:txBody>
      </p:sp>
    </p:spTree>
    <p:extLst>
      <p:ext uri="{BB962C8B-B14F-4D97-AF65-F5344CB8AC3E}">
        <p14:creationId xmlns:p14="http://schemas.microsoft.com/office/powerpoint/2010/main" val="1176287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D16E-7E18-4405-A51A-FB0FEAC8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AECE-6040-4858-8EA5-603B20783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005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3A98-14C6-40E0-A90C-6468725E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Perseverance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6C6F-7AB4-4FF2-AC93-597F73926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Talking about your project with other developers </a:t>
            </a:r>
          </a:p>
          <a:p>
            <a:r>
              <a:rPr lang="en-GB" dirty="0"/>
              <a:t>Getting help</a:t>
            </a:r>
          </a:p>
        </p:txBody>
      </p:sp>
    </p:spTree>
    <p:extLst>
      <p:ext uri="{BB962C8B-B14F-4D97-AF65-F5344CB8AC3E}">
        <p14:creationId xmlns:p14="http://schemas.microsoft.com/office/powerpoint/2010/main" val="847199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2C6C-3D00-4977-9425-46509C1A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 – Starter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F4FB-26EB-4DA4-9507-E147BFC74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GO. </a:t>
            </a:r>
          </a:p>
          <a:p>
            <a:r>
              <a:rPr lang="en-GB" dirty="0"/>
              <a:t>Learning the syntax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39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4C2C-6C0F-4CEF-85C0-BEEFDDBF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Power of Potentially "Pointless” Personal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BDB0-29B9-4CDA-B65E-7303632DA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308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C732-68FC-4DBF-A925-B9A44335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A Catalyst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744A-0D9B-4231-BD87-CF25D90A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827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6B3C-EA2D-46B1-AB79-08EFA8CC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Scope and Completing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4174-1A6E-43AD-AFB4-E3F8B9B5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966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CE47-2D88-4386-9645-6FF2058F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past the feeling of pointlessness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E5D08-3BD9-4083-ABF9-3C1E4663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Finding a Catalyst, to improve motivation</a:t>
            </a:r>
          </a:p>
          <a:p>
            <a:pPr lvl="1"/>
            <a:r>
              <a:rPr lang="en-GB" dirty="0"/>
              <a:t>Discussing your project with peers</a:t>
            </a:r>
          </a:p>
          <a:p>
            <a:pPr lvl="1"/>
            <a:r>
              <a:rPr lang="en-GB" dirty="0"/>
              <a:t>Creating an actual deadline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839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D156-403C-4612-AA65-B49BA41E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Here, Example of 5 gophers one alive, 4 dead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B298-CF10-4866-85F6-D856E196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213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05B-DC9A-4E15-887A-0D816B2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9407-2ED8-43A8-819B-30DDEB3D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Concurrency is not parallelism 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971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05B-DC9A-4E15-887A-0D816B2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Checklist of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9407-2ED8-43A8-819B-30DDEB3D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Concurrency is not parallelism 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dirty="0"/>
              <a:t>You can read from maps concurrently, but you can not write to maps.</a:t>
            </a:r>
          </a:p>
          <a:p>
            <a:r>
              <a:rPr lang="en-GB"/>
              <a:t>Importance </a:t>
            </a:r>
            <a:r>
              <a:rPr lang="en-GB" dirty="0"/>
              <a:t>of structure to avoid circular dependencies and for ease of readability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dirty="0"/>
              <a:t>By saving your files where the GOPATH is you can access local packages without using relative paths. </a:t>
            </a:r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224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C96E-108C-4D0F-8090-857DB665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Modelling the lives of </a:t>
            </a:r>
            <a:br>
              <a:rPr lang="en-GB" dirty="0"/>
            </a:br>
            <a:r>
              <a:rPr lang="en-GB" dirty="0"/>
              <a:t>1 million Gophers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9B8D-47E8-4045-8955-7E893F2A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PowerPoint presentation talking about the cyclical nature of Learning how to Program. </a:t>
            </a:r>
          </a:p>
          <a:p>
            <a:endParaRPr lang="en-GB" dirty="0"/>
          </a:p>
          <a:p>
            <a:r>
              <a:rPr lang="en-GB" dirty="0"/>
              <a:t>For Newcomers</a:t>
            </a:r>
          </a:p>
          <a:p>
            <a:endParaRPr lang="en-GB" dirty="0"/>
          </a:p>
          <a:p>
            <a:r>
              <a:rPr lang="en-GB" dirty="0"/>
              <a:t>Talk about how by making a presentation those who aren’t Gopher or are new </a:t>
            </a:r>
            <a:r>
              <a:rPr lang="en-GB"/>
              <a:t>Gophers might see the first steps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663D-0CCC-4FD2-BBF5-2A678F63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1DC8-B69C-4E53-96C2-E90EF052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Discovered Go in September 2018 at the pre-drinks before </a:t>
            </a:r>
            <a:r>
              <a:rPr lang="en-GB" dirty="0" err="1"/>
              <a:t>GopherCon</a:t>
            </a:r>
            <a:r>
              <a:rPr lang="en-GB" dirty="0"/>
              <a:t> London. </a:t>
            </a:r>
          </a:p>
          <a:p>
            <a:r>
              <a:rPr lang="en-GB" dirty="0"/>
              <a:t>Been to each London Go </a:t>
            </a:r>
            <a:r>
              <a:rPr lang="en-GB" dirty="0" err="1"/>
              <a:t>MeetUp</a:t>
            </a:r>
            <a:r>
              <a:rPr lang="en-GB" dirty="0"/>
              <a:t> since.</a:t>
            </a:r>
          </a:p>
          <a:p>
            <a:r>
              <a:rPr lang="en-GB" dirty="0"/>
              <a:t>Have a Background in Java and C#.</a:t>
            </a:r>
          </a:p>
        </p:txBody>
      </p:sp>
    </p:spTree>
    <p:extLst>
      <p:ext uri="{BB962C8B-B14F-4D97-AF65-F5344CB8AC3E}">
        <p14:creationId xmlns:p14="http://schemas.microsoft.com/office/powerpoint/2010/main" val="314791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1B21-C9ED-4BEB-9BF9-FCC64295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the next 9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A1E6-BC10-414E-A147-7431DFDA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 about a small starter project I’m working on and keep a checklist of different skills or ideas I bumped into along the way. </a:t>
            </a:r>
          </a:p>
        </p:txBody>
      </p:sp>
    </p:spTree>
    <p:extLst>
      <p:ext uri="{BB962C8B-B14F-4D97-AF65-F5344CB8AC3E}">
        <p14:creationId xmlns:p14="http://schemas.microsoft.com/office/powerpoint/2010/main" val="34044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31D1-092D-4684-8FC3-0EA5272B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CED0-14AF-4666-B0F9-8CD738326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Attempt to Model the life of 1 million Gophers (the animal) </a:t>
            </a:r>
          </a:p>
          <a:p>
            <a:r>
              <a:rPr lang="en-GB" dirty="0"/>
              <a:t>Or At least build the framework for it. </a:t>
            </a:r>
          </a:p>
        </p:txBody>
      </p:sp>
    </p:spTree>
    <p:extLst>
      <p:ext uri="{BB962C8B-B14F-4D97-AF65-F5344CB8AC3E}">
        <p14:creationId xmlns:p14="http://schemas.microsoft.com/office/powerpoint/2010/main" val="199265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BD8C-593C-4BEB-A177-8FE54133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1 –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D223-D3CB-4FF5-A34E-AC072894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I even create a program in Golang?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are the syntactical differences between Golang and languages I already know?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47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D90E-24E0-4C8B-B0E7-63EA30FE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0F6E-A7C9-422D-A0CC-ECAA8704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Go (</a:t>
            </a:r>
            <a:r>
              <a:rPr lang="en-GB" dirty="0">
                <a:hlinkClick r:id="rId2"/>
              </a:rPr>
              <a:t>https://golang.org/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Creating a ‘Hello World’ Program. </a:t>
            </a:r>
          </a:p>
          <a:p>
            <a:endParaRPr lang="en-GB" dirty="0"/>
          </a:p>
          <a:p>
            <a:r>
              <a:rPr lang="en-GB" dirty="0"/>
              <a:t>Learning syntax from basic tutorials. </a:t>
            </a:r>
          </a:p>
        </p:txBody>
      </p:sp>
    </p:spTree>
    <p:extLst>
      <p:ext uri="{BB962C8B-B14F-4D97-AF65-F5344CB8AC3E}">
        <p14:creationId xmlns:p14="http://schemas.microsoft.com/office/powerpoint/2010/main" val="270209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B2E9-A6D8-4260-8013-33B40FF2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Progress Checklist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8DDB-D6E3-41DD-823A-EE568D29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run a basic ‘Hello World’ Go Program on our computer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Have gained a basic understanding of unfamiliar Go syntax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Gained a basic understanding of the structure of a .go file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8D4CD-C7DD-4D88-8D63-BC903F3D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169" y="3682094"/>
            <a:ext cx="1856231" cy="468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B1F0D-D4B0-49C9-8429-526795EE9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712" y="3678218"/>
            <a:ext cx="3017555" cy="4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FB05-C6B7-4F88-902F-3BEFF42B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2 – Modelling the life of 10 Gophers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DAA7A-7DBC-429A-8D23-BF4DB635F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797985"/>
            <a:ext cx="8946541" cy="2739215"/>
          </a:xfrm>
        </p:spPr>
        <p:txBody>
          <a:bodyPr/>
          <a:lstStyle/>
          <a:p>
            <a:r>
              <a:rPr lang="en-GB" dirty="0"/>
              <a:t>How do I define what a Gopher is? </a:t>
            </a:r>
          </a:p>
          <a:p>
            <a:endParaRPr lang="en-GB" dirty="0"/>
          </a:p>
          <a:p>
            <a:r>
              <a:rPr lang="en-GB" dirty="0"/>
              <a:t>How do I model what life is? </a:t>
            </a:r>
          </a:p>
          <a:p>
            <a:endParaRPr lang="en-GB" dirty="0"/>
          </a:p>
          <a:p>
            <a:r>
              <a:rPr lang="en-GB" dirty="0"/>
              <a:t>Why 10? </a:t>
            </a:r>
          </a:p>
        </p:txBody>
      </p:sp>
    </p:spTree>
    <p:extLst>
      <p:ext uri="{BB962C8B-B14F-4D97-AF65-F5344CB8AC3E}">
        <p14:creationId xmlns:p14="http://schemas.microsoft.com/office/powerpoint/2010/main" val="557703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1685</TotalTime>
  <Words>586</Words>
  <Application>Microsoft Office PowerPoint</Application>
  <PresentationFormat>Widescreen</PresentationFormat>
  <Paragraphs>98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Segoe MDL2 Assets</vt:lpstr>
      <vt:lpstr>Wingdings 3</vt:lpstr>
      <vt:lpstr>Ion</vt:lpstr>
      <vt:lpstr>Go   Getting Started After Getting Started</vt:lpstr>
      <vt:lpstr>The Power of Potentially "Pointless” Personal Projects</vt:lpstr>
      <vt:lpstr>Short Background</vt:lpstr>
      <vt:lpstr>Plan for the next 9 minutes</vt:lpstr>
      <vt:lpstr>The Idea</vt:lpstr>
      <vt:lpstr>Problem 1 – Getting Started</vt:lpstr>
      <vt:lpstr>Solutions</vt:lpstr>
      <vt:lpstr> Progress Checklist - 1</vt:lpstr>
      <vt:lpstr>Problem 2 – Modelling the life of 10 Gophers </vt:lpstr>
      <vt:lpstr>Solution A</vt:lpstr>
      <vt:lpstr>Solution A - Output</vt:lpstr>
      <vt:lpstr>Solution B</vt:lpstr>
      <vt:lpstr>Solution - B</vt:lpstr>
      <vt:lpstr>Solution B - Output</vt:lpstr>
      <vt:lpstr>Progress Checklist - 2</vt:lpstr>
      <vt:lpstr>Problem 3 – Life is a bit Empty isn’t it?</vt:lpstr>
      <vt:lpstr>PowerPoint Presentation</vt:lpstr>
      <vt:lpstr>Perseverance</vt:lpstr>
      <vt:lpstr>Go – Starter Pack</vt:lpstr>
      <vt:lpstr>Finding A Catalyst</vt:lpstr>
      <vt:lpstr>Managing Scope and Completing Projects</vt:lpstr>
      <vt:lpstr>Getting past the feeling of pointlessness</vt:lpstr>
      <vt:lpstr>Insert Here, Example of 5 gophers one alive, 4 dead </vt:lpstr>
      <vt:lpstr>Checklist</vt:lpstr>
      <vt:lpstr>Checklist of Mistakes</vt:lpstr>
      <vt:lpstr>Solution: Modelling the lives of  1 million Gophers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93</cp:revision>
  <dcterms:created xsi:type="dcterms:W3CDTF">2018-09-22T17:29:52Z</dcterms:created>
  <dcterms:modified xsi:type="dcterms:W3CDTF">2018-10-03T23:04:00Z</dcterms:modified>
</cp:coreProperties>
</file>