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305" r:id="rId17"/>
    <p:sldId id="275" r:id="rId18"/>
    <p:sldId id="282" r:id="rId19"/>
    <p:sldId id="291" r:id="rId20"/>
    <p:sldId id="288" r:id="rId21"/>
    <p:sldId id="283" r:id="rId22"/>
    <p:sldId id="284" r:id="rId23"/>
    <p:sldId id="290" r:id="rId24"/>
    <p:sldId id="292" r:id="rId25"/>
    <p:sldId id="289" r:id="rId26"/>
    <p:sldId id="293" r:id="rId27"/>
    <p:sldId id="303" r:id="rId28"/>
    <p:sldId id="298" r:id="rId29"/>
    <p:sldId id="299" r:id="rId30"/>
    <p:sldId id="302" r:id="rId31"/>
    <p:sldId id="301" r:id="rId32"/>
    <p:sldId id="300" r:id="rId33"/>
    <p:sldId id="294" r:id="rId34"/>
    <p:sldId id="295" r:id="rId35"/>
    <p:sldId id="285" r:id="rId36"/>
    <p:sldId id="287" r:id="rId37"/>
    <p:sldId id="286" r:id="rId38"/>
    <p:sldId id="266" r:id="rId39"/>
    <p:sldId id="257" r:id="rId40"/>
    <p:sldId id="258" r:id="rId41"/>
    <p:sldId id="259" r:id="rId42"/>
    <p:sldId id="261" r:id="rId43"/>
    <p:sldId id="263" r:id="rId44"/>
    <p:sldId id="262" r:id="rId45"/>
    <p:sldId id="264" r:id="rId46"/>
    <p:sldId id="27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8" autoAdjust="0"/>
    <p:restoredTop sz="74269" autoAdjust="0"/>
  </p:normalViewPr>
  <p:slideViewPr>
    <p:cSldViewPr snapToGrid="0">
      <p:cViewPr varScale="1">
        <p:scale>
          <a:sx n="76" d="100"/>
          <a:sy n="76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6E9E-F299-4AF5-80AC-C6B2D6BC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C55B-64F9-4512-96E3-D96C582E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$GOPATH is a thing. </a:t>
            </a:r>
          </a:p>
        </p:txBody>
      </p:sp>
    </p:spTree>
    <p:extLst>
      <p:ext uri="{BB962C8B-B14F-4D97-AF65-F5344CB8AC3E}">
        <p14:creationId xmlns:p14="http://schemas.microsoft.com/office/powerpoint/2010/main" val="93483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I’m doing or if it 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using 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11-14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each gopher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7DBF-3E03-4AC3-8F08-C9A56B0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B77D-CB5F-495D-84F6-E0A5AB45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how long it takes Gophers to find food. </a:t>
            </a:r>
          </a:p>
          <a:p>
            <a:pPr lvl="1"/>
            <a:r>
              <a:rPr lang="en-GB" dirty="0"/>
              <a:t>Spiral Searching, </a:t>
            </a:r>
          </a:p>
          <a:p>
            <a:pPr lvl="1"/>
            <a:r>
              <a:rPr lang="en-GB" dirty="0"/>
              <a:t>Quadtree Queries</a:t>
            </a:r>
          </a:p>
          <a:p>
            <a:pPr lvl="1"/>
            <a:r>
              <a:rPr lang="en-GB" dirty="0"/>
              <a:t>Spatial Partitioning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3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</a:t>
            </a:r>
          </a:p>
          <a:p>
            <a:endParaRPr lang="en-GB" dirty="0"/>
          </a:p>
          <a:p>
            <a:r>
              <a:rPr lang="en-GB" dirty="0"/>
              <a:t>Number Of Food on the map is around 1 million,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</a:t>
            </a:r>
            <a:r>
              <a:rPr lang="en-GB"/>
              <a:t>moment is 5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8D5-CF82-4293-8278-D0083D54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gophers a minute?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A827-394C-444E-BE1A-907728F9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7BEA-4C1A-486F-89AD-F3A32428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91" y="1385976"/>
            <a:ext cx="8168361" cy="50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to 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FE87-4439-42F6-8EEE-69542182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94" y="1444723"/>
            <a:ext cx="8141355" cy="50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 few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16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8C6-960E-4458-8130-6765F4C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3CF5-7407-403C-AA75-7FD98A1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using go benchmark and go race. </a:t>
            </a:r>
          </a:p>
          <a:p>
            <a:endParaRPr lang="en-GB" dirty="0"/>
          </a:p>
          <a:p>
            <a:r>
              <a:rPr lang="en-GB" dirty="0"/>
              <a:t>Increased knowledge of different ways to optimize searching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598754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5C3-4AA3-4DF4-9348-F010A66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D90-D046-487F-ACA7-C1C377E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4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Checklist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missed the Go Tour</a:t>
            </a:r>
          </a:p>
          <a:p>
            <a:endParaRPr lang="en-GB" dirty="0"/>
          </a:p>
          <a:p>
            <a:r>
              <a:rPr lang="en-GB" dirty="0"/>
              <a:t>(Mention the website </a:t>
            </a:r>
            <a:r>
              <a:rPr lang="en-GB" dirty="0" err="1"/>
              <a:t>gobyexample</a:t>
            </a:r>
            <a:r>
              <a:rPr lang="en-GB" dirty="0"/>
              <a:t> and </a:t>
            </a:r>
            <a:r>
              <a:rPr lang="en-GB" dirty="0" err="1"/>
              <a:t>gophercises</a:t>
            </a:r>
            <a:r>
              <a:rPr lang="en-GB" dirty="0"/>
              <a:t> as good resources)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7663</TotalTime>
  <Words>876</Words>
  <Application>Microsoft Office PowerPoint</Application>
  <PresentationFormat>Widescreen</PresentationFormat>
  <Paragraphs>175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Mistakes Checklist -1 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Mistakes 2 </vt:lpstr>
      <vt:lpstr>Problems 3 – 10 Life is a bit Empty isn’t it?</vt:lpstr>
      <vt:lpstr>Solutions</vt:lpstr>
      <vt:lpstr>Solutions</vt:lpstr>
      <vt:lpstr>Progress Checklist 3 - 10</vt:lpstr>
      <vt:lpstr>Problem 4 – Visual Representation</vt:lpstr>
      <vt:lpstr>Solutions</vt:lpstr>
      <vt:lpstr>Progress Checklist 11-14</vt:lpstr>
      <vt:lpstr>Solutions – Early Demo</vt:lpstr>
      <vt:lpstr>Problem 5 - Optimization</vt:lpstr>
      <vt:lpstr>Solutions </vt:lpstr>
      <vt:lpstr>Variables</vt:lpstr>
      <vt:lpstr>How many gophers a minute?</vt:lpstr>
      <vt:lpstr>Getting to 1 million Gophers</vt:lpstr>
      <vt:lpstr>After a few optimisations</vt:lpstr>
      <vt:lpstr>PowerPoint Presentation</vt:lpstr>
      <vt:lpstr>PowerPoint Presentation</vt:lpstr>
      <vt:lpstr> Progress Checklist </vt:lpstr>
      <vt:lpstr>PowerPoint Presentation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150</cp:revision>
  <dcterms:created xsi:type="dcterms:W3CDTF">2018-09-22T17:29:52Z</dcterms:created>
  <dcterms:modified xsi:type="dcterms:W3CDTF">2018-12-11T19:31:09Z</dcterms:modified>
</cp:coreProperties>
</file>