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1"/>
  </p:notes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304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275" r:id="rId17"/>
    <p:sldId id="282" r:id="rId18"/>
    <p:sldId id="291" r:id="rId19"/>
    <p:sldId id="288" r:id="rId20"/>
    <p:sldId id="283" r:id="rId21"/>
    <p:sldId id="284" r:id="rId22"/>
    <p:sldId id="292" r:id="rId23"/>
    <p:sldId id="290" r:id="rId24"/>
    <p:sldId id="307" r:id="rId25"/>
    <p:sldId id="289" r:id="rId26"/>
    <p:sldId id="308" r:id="rId27"/>
    <p:sldId id="303" r:id="rId28"/>
    <p:sldId id="313" r:id="rId29"/>
    <p:sldId id="309" r:id="rId30"/>
    <p:sldId id="314" r:id="rId31"/>
    <p:sldId id="311" r:id="rId32"/>
    <p:sldId id="315" r:id="rId33"/>
    <p:sldId id="316" r:id="rId34"/>
    <p:sldId id="317" r:id="rId35"/>
    <p:sldId id="318" r:id="rId36"/>
    <p:sldId id="320" r:id="rId37"/>
    <p:sldId id="321" r:id="rId38"/>
    <p:sldId id="323" r:id="rId39"/>
    <p:sldId id="322" r:id="rId40"/>
    <p:sldId id="319" r:id="rId41"/>
    <p:sldId id="324" r:id="rId42"/>
    <p:sldId id="287" r:id="rId43"/>
    <p:sldId id="286" r:id="rId44"/>
    <p:sldId id="327" r:id="rId45"/>
    <p:sldId id="325" r:id="rId46"/>
    <p:sldId id="264" r:id="rId47"/>
    <p:sldId id="301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74269" autoAdjust="0"/>
  </p:normalViewPr>
  <p:slideViewPr>
    <p:cSldViewPr snapToGrid="0">
      <p:cViewPr varScale="1">
        <p:scale>
          <a:sx n="81" d="100"/>
          <a:sy n="81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5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31/12/2018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vescience.com/57623-gopher-fact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$GOPATH is a thing.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92-881D-45E8-AE31-8DF9ADAE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95466" cy="1400530"/>
          </a:xfrm>
        </p:spPr>
        <p:txBody>
          <a:bodyPr/>
          <a:lstStyle/>
          <a:p>
            <a:r>
              <a:rPr lang="en-GB" dirty="0"/>
              <a:t>Problem 3 – 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4AC-09C2-45A7-9888-12674F0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Gophers need things to do. </a:t>
            </a:r>
          </a:p>
          <a:p>
            <a:endParaRPr lang="en-GB" dirty="0"/>
          </a:p>
          <a:p>
            <a:r>
              <a:rPr lang="en-GB" dirty="0"/>
              <a:t>They need space to wonder around and frolic freely!</a:t>
            </a:r>
          </a:p>
          <a:p>
            <a:endParaRPr lang="en-GB" dirty="0"/>
          </a:p>
          <a:p>
            <a:r>
              <a:rPr lang="en-GB" dirty="0"/>
              <a:t>They need food to stop from going hungry. </a:t>
            </a:r>
          </a:p>
          <a:p>
            <a:endParaRPr lang="en-GB" dirty="0"/>
          </a:p>
          <a:p>
            <a:r>
              <a:rPr lang="en-GB" dirty="0"/>
              <a:t>They need companionship?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28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D16E-7E18-4405-A51A-FB0FEAC8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AECE-6040-4858-8EA5-603B2078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195887" cy="4195481"/>
          </a:xfrm>
        </p:spPr>
        <p:txBody>
          <a:bodyPr/>
          <a:lstStyle/>
          <a:p>
            <a:r>
              <a:rPr lang="en-GB" dirty="0"/>
              <a:t>Creating a World and giving gophers a position in it. </a:t>
            </a:r>
          </a:p>
          <a:p>
            <a:endParaRPr lang="en-GB" dirty="0"/>
          </a:p>
          <a:p>
            <a:r>
              <a:rPr lang="en-GB" dirty="0"/>
              <a:t>Creating objectives for gophers to do during their lives.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53788-80FF-4215-907E-5BB1331D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983"/>
            <a:ext cx="2726267" cy="2717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0225E-5CE2-4F89-9DA2-E0A7A0F2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0274"/>
            <a:ext cx="349616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9005-AC4F-4731-BD4E-09D53998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F52A4-BB0E-45F5-8DD4-ECE7DE14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(Currently empty but will expand)</a:t>
            </a:r>
          </a:p>
        </p:txBody>
      </p:sp>
    </p:spTree>
    <p:extLst>
      <p:ext uri="{BB962C8B-B14F-4D97-AF65-F5344CB8AC3E}">
        <p14:creationId xmlns:p14="http://schemas.microsoft.com/office/powerpoint/2010/main" val="370828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Recent-</a:t>
            </a:r>
            <a:r>
              <a:rPr lang="en-GB" dirty="0" err="1"/>
              <a:t>ish</a:t>
            </a:r>
            <a:r>
              <a:rPr lang="en-GB" dirty="0"/>
              <a:t> Graduate</a:t>
            </a:r>
          </a:p>
          <a:p>
            <a:endParaRPr lang="en-GB" dirty="0"/>
          </a:p>
          <a:p>
            <a:r>
              <a:rPr lang="en-GB" dirty="0"/>
              <a:t>Discovered Go in September 2018 after being invited to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Been to most London Go </a:t>
            </a:r>
            <a:r>
              <a:rPr lang="en-GB" dirty="0" err="1"/>
              <a:t>MeetUps</a:t>
            </a:r>
            <a:r>
              <a:rPr lang="en-GB" dirty="0"/>
              <a:t> since.</a:t>
            </a:r>
          </a:p>
          <a:p>
            <a:endParaRPr lang="en-GB" dirty="0"/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31CB-2F81-4A36-8A60-7DA0689F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Problem 4 – 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19FE-5B99-442A-897F-39F7A3FB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33563"/>
          </a:xfrm>
        </p:spPr>
        <p:txBody>
          <a:bodyPr/>
          <a:lstStyle/>
          <a:p>
            <a:r>
              <a:rPr lang="en-GB" dirty="0"/>
              <a:t>I couldn’t see if anything I had currently worked on was actually working.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7FEEF8-732A-45AE-A5B4-9505CE898748}"/>
              </a:ext>
            </a:extLst>
          </p:cNvPr>
          <p:cNvSpPr txBox="1">
            <a:spLocks/>
          </p:cNvSpPr>
          <p:nvPr/>
        </p:nvSpPr>
        <p:spPr>
          <a:xfrm>
            <a:off x="645130" y="322248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4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4B9C-4460-4D79-AE21-23356AF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19FF-5EEE-4C2D-B80B-5DF0D120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the world in html using coordinates?</a:t>
            </a:r>
          </a:p>
        </p:txBody>
      </p:sp>
    </p:spTree>
    <p:extLst>
      <p:ext uri="{BB962C8B-B14F-4D97-AF65-F5344CB8AC3E}">
        <p14:creationId xmlns:p14="http://schemas.microsoft.com/office/powerpoint/2010/main" val="151900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B174-F9FD-432F-9D87-8193A5BF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– Early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8BA-DD87-47C3-8861-0A56DB73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Note: Display an example of an early visual display.</a:t>
            </a:r>
          </a:p>
        </p:txBody>
      </p:sp>
    </p:spTree>
    <p:extLst>
      <p:ext uri="{BB962C8B-B14F-4D97-AF65-F5344CB8AC3E}">
        <p14:creationId xmlns:p14="http://schemas.microsoft.com/office/powerpoint/2010/main" val="169207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E70A-E100-4BA0-95EC-7B26B975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5E60-9E9B-4A07-AD19-88E52551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(Not go-related) </a:t>
            </a:r>
            <a:r>
              <a:rPr lang="en-GB" dirty="0">
                <a:latin typeface="Segoe MDL2 Assets" panose="050A0102010101010101" pitchFamily="18" charset="0"/>
              </a:rPr>
              <a:t>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5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B51B-31E4-4BDD-91E8-9034FFFC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Between Problem 4 and 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CCF4-3B29-4430-A762-04F28E65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reproduction </a:t>
            </a:r>
          </a:p>
          <a:p>
            <a:endParaRPr lang="en-GB" dirty="0"/>
          </a:p>
          <a:p>
            <a:r>
              <a:rPr lang="en-GB" dirty="0"/>
              <a:t>Changed the design of the render (Shown Below)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065BC-4138-4CB4-B48A-3AF87E21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532" y="3723885"/>
            <a:ext cx="4218935" cy="25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76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CEC-C87D-40B9-990D-303CFF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6895-52F6-414F-B7B4-DBAF2D31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number of gophers increased the time it takes to process all gophers also increases. </a:t>
            </a:r>
          </a:p>
          <a:p>
            <a:endParaRPr lang="en-GB" dirty="0"/>
          </a:p>
          <a:p>
            <a:r>
              <a:rPr lang="en-GB" dirty="0"/>
              <a:t>In order to reach the goal of 1 million gophers was taking an incredibly long time.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79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BEE-B928-4EE3-B185-DAC49EB4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CD90-23C8-40BC-B597-7FA8C7AF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79" y="2052916"/>
            <a:ext cx="5193944" cy="4195481"/>
          </a:xfrm>
        </p:spPr>
        <p:txBody>
          <a:bodyPr>
            <a:normAutofit/>
          </a:bodyPr>
          <a:lstStyle/>
          <a:p>
            <a:r>
              <a:rPr lang="en-GB" sz="1600" dirty="0"/>
              <a:t>At only 6% of my target goal it was taking nearly ½ a second to process a single frame. </a:t>
            </a:r>
          </a:p>
          <a:p>
            <a:r>
              <a:rPr lang="en-GB" sz="1600" dirty="0"/>
              <a:t>(Note this should show an image of pre-spiral results)</a:t>
            </a:r>
          </a:p>
          <a:p>
            <a:r>
              <a:rPr lang="en-GB" sz="1600" dirty="0"/>
              <a:t>What was the cause? </a:t>
            </a:r>
          </a:p>
          <a:p>
            <a:endParaRPr lang="en-GB" sz="1600" dirty="0"/>
          </a:p>
          <a:p>
            <a:r>
              <a:rPr lang="en-GB" sz="1600" dirty="0"/>
              <a:t>Is this just how fast it takes to process things? </a:t>
            </a:r>
          </a:p>
          <a:p>
            <a:endParaRPr lang="en-GB" sz="1600" dirty="0"/>
          </a:p>
          <a:p>
            <a:r>
              <a:rPr lang="en-GB" sz="1600" dirty="0"/>
              <a:t>Was my goal un-reasonable?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A0F27-D200-4359-9BDD-EC26F805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609" y="2192254"/>
            <a:ext cx="6105460" cy="37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74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E6-B9F5-484D-8BC0-F61BE71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B6E3-350A-42E9-901D-4256E398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869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Time how many gophers are generated in a minute and time how long it takes to reach 1 million gophers</a:t>
            </a:r>
          </a:p>
          <a:p>
            <a:endParaRPr lang="en-GB" dirty="0"/>
          </a:p>
          <a:p>
            <a:r>
              <a:rPr lang="en-GB" dirty="0"/>
              <a:t>Starting Number Of Gophers is 5000</a:t>
            </a:r>
          </a:p>
          <a:p>
            <a:pPr lvl="1"/>
            <a:r>
              <a:rPr lang="en-GB" dirty="0"/>
              <a:t>Gopher lifespans are around 500 frames</a:t>
            </a:r>
          </a:p>
          <a:p>
            <a:pPr lvl="1"/>
            <a:r>
              <a:rPr lang="en-GB" dirty="0"/>
              <a:t>Gophers can reproduce at 150 frames</a:t>
            </a:r>
          </a:p>
          <a:p>
            <a:endParaRPr lang="en-GB" dirty="0"/>
          </a:p>
          <a:p>
            <a:r>
              <a:rPr lang="en-GB" dirty="0"/>
              <a:t>Number Of Food on the map is around 1 million </a:t>
            </a:r>
          </a:p>
          <a:p>
            <a:endParaRPr lang="en-GB" dirty="0"/>
          </a:p>
          <a:p>
            <a:r>
              <a:rPr lang="en-GB" dirty="0"/>
              <a:t>World Size is 3000 x 3000</a:t>
            </a:r>
          </a:p>
          <a:p>
            <a:endParaRPr lang="en-GB" dirty="0"/>
          </a:p>
          <a:p>
            <a:r>
              <a:rPr lang="en-GB" dirty="0"/>
              <a:t>Hunger per frame is 5 </a:t>
            </a:r>
          </a:p>
          <a:p>
            <a:endParaRPr lang="en-GB" dirty="0"/>
          </a:p>
          <a:p>
            <a:r>
              <a:rPr lang="en-GB" dirty="0"/>
              <a:t>Birth-rate is 20 – because I forgot to change it to 7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5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7834-109E-4C93-9155-20AC7E96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686B-6ADC-487D-923D-7D46F5FD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clear the method I used to find food was inefficient </a:t>
            </a:r>
          </a:p>
          <a:p>
            <a:endParaRPr lang="en-GB" dirty="0"/>
          </a:p>
          <a:p>
            <a:r>
              <a:rPr lang="en-GB" dirty="0"/>
              <a:t>I switched to using a spiral search method to find the nearest food to a gopher </a:t>
            </a:r>
          </a:p>
        </p:txBody>
      </p:sp>
    </p:spTree>
    <p:extLst>
      <p:ext uri="{BB962C8B-B14F-4D97-AF65-F5344CB8AC3E}">
        <p14:creationId xmlns:p14="http://schemas.microsoft.com/office/powerpoint/2010/main" val="1875626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63F6-F330-401D-A4C7-FFE2796F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Spiral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C38D-3E3B-4175-8049-DF396C89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(Image of Spiral Search Results)</a:t>
            </a:r>
          </a:p>
        </p:txBody>
      </p:sp>
    </p:spTree>
    <p:extLst>
      <p:ext uri="{BB962C8B-B14F-4D97-AF65-F5344CB8AC3E}">
        <p14:creationId xmlns:p14="http://schemas.microsoft.com/office/powerpoint/2010/main" val="38658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‘x’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my experience with my first small Go project. </a:t>
            </a:r>
          </a:p>
          <a:p>
            <a:endParaRPr lang="en-GB" dirty="0"/>
          </a:p>
          <a:p>
            <a:r>
              <a:rPr lang="en-GB" dirty="0"/>
              <a:t>Create a list of things I’ve learnt and mistakes I encountered. </a:t>
            </a:r>
          </a:p>
          <a:p>
            <a:endParaRPr lang="en-GB" dirty="0"/>
          </a:p>
          <a:p>
            <a:r>
              <a:rPr lang="en-GB" dirty="0"/>
              <a:t>Showcase the thoughts of a developer when starting to learn a new language.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F24-6B36-4CDF-9981-77D7080A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Partitioning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3F43-CD05-439A-8CEA-690682B6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using one giant map and checking each square in a circle, why not split it up into different grids? </a:t>
            </a:r>
          </a:p>
          <a:p>
            <a:endParaRPr lang="en-GB" dirty="0"/>
          </a:p>
          <a:p>
            <a:r>
              <a:rPr lang="en-GB" dirty="0"/>
              <a:t>Each smaller grid keeps track of the positions of gophers and food inside of it</a:t>
            </a:r>
          </a:p>
          <a:p>
            <a:endParaRPr lang="en-GB" dirty="0"/>
          </a:p>
          <a:p>
            <a:r>
              <a:rPr lang="en-GB" dirty="0"/>
              <a:t>Searching for food and other gophers should be faster right? </a:t>
            </a:r>
          </a:p>
        </p:txBody>
      </p:sp>
    </p:spTree>
    <p:extLst>
      <p:ext uri="{BB962C8B-B14F-4D97-AF65-F5344CB8AC3E}">
        <p14:creationId xmlns:p14="http://schemas.microsoft.com/office/powerpoint/2010/main" val="130231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less efficient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6F51-CA29-4030-BA2A-A6BCB77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02CC-131B-4B63-9D34-BD111C44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(Display Image results for 1 minute) </a:t>
            </a:r>
          </a:p>
        </p:txBody>
      </p:sp>
    </p:spTree>
    <p:extLst>
      <p:ext uri="{BB962C8B-B14F-4D97-AF65-F5344CB8AC3E}">
        <p14:creationId xmlns:p14="http://schemas.microsoft.com/office/powerpoint/2010/main" val="1531294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wanted to find a way to prove my idea was right and I had simply made a mistake in my code. </a:t>
            </a:r>
          </a:p>
          <a:p>
            <a:endParaRPr lang="en-GB" dirty="0"/>
          </a:p>
          <a:p>
            <a:r>
              <a:rPr lang="en-GB" dirty="0"/>
              <a:t>If only there was some way to find out how fast methods were taking?</a:t>
            </a:r>
          </a:p>
          <a:p>
            <a:endParaRPr lang="en-GB" dirty="0"/>
          </a:p>
          <a:p>
            <a:r>
              <a:rPr lang="en-GB" dirty="0"/>
              <a:t>Well, there is. Go Benchmark</a:t>
            </a:r>
          </a:p>
        </p:txBody>
      </p:sp>
    </p:spTree>
    <p:extLst>
      <p:ext uri="{BB962C8B-B14F-4D97-AF65-F5344CB8AC3E}">
        <p14:creationId xmlns:p14="http://schemas.microsoft.com/office/powerpoint/2010/main" val="2593916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Turns out this method was the culprit!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Maps in go work different to how I was used to so I made this method to generate a key from Coordinates.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was called whenever you needed to access tiles on the world map. Even more so when the map was split into separate grids.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69E03D1-0CE3-42C8-92AA-07D5D361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80" y="2533676"/>
            <a:ext cx="5039428" cy="781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A0044-62A5-4DEB-8EC6-FB413589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12" y="4150658"/>
            <a:ext cx="7274763" cy="9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03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switched from using my method with a map to a 2-dimensional slice (As the world size never changes)</a:t>
            </a:r>
          </a:p>
          <a:p>
            <a:endParaRPr lang="en-GB" dirty="0"/>
          </a:p>
          <a:p>
            <a:r>
              <a:rPr lang="en-GB" dirty="0"/>
              <a:t>The speed of map tile access reduced significantly.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9BEC-76C5-4902-9045-2C840E7C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350955"/>
            <a:ext cx="8946541" cy="7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2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</a:t>
            </a:r>
            <a:r>
              <a:rPr lang="en-GB" b="1" dirty="0"/>
              <a:t>still</a:t>
            </a:r>
            <a:r>
              <a:rPr lang="en-GB" dirty="0"/>
              <a:t> less efficient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However, the solution was much faster at a lower population and only slowed down as the population increased. </a:t>
            </a:r>
          </a:p>
          <a:p>
            <a:endParaRPr lang="en-GB" dirty="0"/>
          </a:p>
          <a:p>
            <a:r>
              <a:rPr lang="en-GB" dirty="0"/>
              <a:t>(Explain why here, basically, the number of gophers and food pulled in from the grid got too large as the world size is too small) </a:t>
            </a:r>
          </a:p>
          <a:p>
            <a:r>
              <a:rPr lang="en-GB" dirty="0"/>
              <a:t>(Where there is a much smaller population it performs a lot faster than the spiral search method).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69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1E74-FF2C-4AA6-B960-F1B140B8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FAC7-7AE0-4CB5-95D2-FA567FB8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(Display images of a 1 minute in and then 10 minutes in)</a:t>
            </a:r>
          </a:p>
        </p:txBody>
      </p:sp>
    </p:spTree>
    <p:extLst>
      <p:ext uri="{BB962C8B-B14F-4D97-AF65-F5344CB8AC3E}">
        <p14:creationId xmlns:p14="http://schemas.microsoft.com/office/powerpoint/2010/main" val="2219924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CFC-4192-4187-AA6D-8152567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Search with 2-Dimensional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0D3B-EE3F-49D2-96FD-D1FFFFE2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went back to an older branch and converted it to use a 2-dimensional array instead of the over-use of the map-key method and here are the results</a:t>
            </a:r>
          </a:p>
          <a:p>
            <a:endParaRPr lang="en-GB" dirty="0"/>
          </a:p>
          <a:p>
            <a:pPr algn="ctr"/>
            <a:r>
              <a:rPr lang="en-GB" dirty="0"/>
              <a:t>1 minute in :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Time to reach 1 million: </a:t>
            </a:r>
          </a:p>
        </p:txBody>
      </p:sp>
    </p:spTree>
    <p:extLst>
      <p:ext uri="{BB962C8B-B14F-4D97-AF65-F5344CB8AC3E}">
        <p14:creationId xmlns:p14="http://schemas.microsoft.com/office/powerpoint/2010/main" val="6241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First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Build a program that would model the life of 1 million gophers (the animal) using Go (obviously)</a:t>
            </a:r>
          </a:p>
          <a:p>
            <a:endParaRPr lang="en-GB" dirty="0"/>
          </a:p>
          <a:p>
            <a:r>
              <a:rPr lang="en-GB" dirty="0"/>
              <a:t>Before beginning the program I looked online for some facts about gophers. </a:t>
            </a:r>
            <a:r>
              <a:rPr lang="en-GB" dirty="0">
                <a:hlinkClick r:id="rId2"/>
              </a:rPr>
              <a:t>https://www.livescience.com/57623-gopher-facts.html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72B-18A9-49DB-8E8C-7D464AEB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DD0F-C6C9-4D9D-9575-AC672B20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lot </a:t>
            </a:r>
          </a:p>
          <a:p>
            <a:r>
              <a:rPr lang="en-GB" dirty="0"/>
              <a:t>Searching in a 2-D Space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Spatial Petitioning Methodologies (Grids/Quadtrees)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Mutexes and More Fundamentals of Concurrency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Go Benchmarking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Go Race Detector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Finding out slices contain pointers to arrays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Denial is a powerful motivator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417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41E4-A7E1-4915-9226-8DED4B01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658B-5C50-4A78-924F-3D8447B9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94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331259"/>
            <a:ext cx="4801099" cy="3673494"/>
          </a:xfrm>
        </p:spPr>
        <p:txBody>
          <a:bodyPr>
            <a:normAutofit/>
          </a:bodyPr>
          <a:lstStyle/>
          <a:p>
            <a:r>
              <a:rPr lang="en-GB" sz="1100" dirty="0"/>
              <a:t>Can run a basic ‘Hello World’ Go Program on our computer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Have gained a basic understanding of unfamiliar Go syntax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Gained a basic understanding of the structure of a .go file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sz="1100" dirty="0"/>
              <a:t>Watched Rob Pike’s ‘Concurrency is Not Parallelism’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Re-learnt the fundamentals of Concurrency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Practiced with Structs, Methods, Goroutines, Channels and Syncing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Usage of Packages beyond ‘</a:t>
            </a:r>
            <a:r>
              <a:rPr lang="en-GB" sz="1100" dirty="0" err="1"/>
              <a:t>fmt</a:t>
            </a:r>
            <a:r>
              <a:rPr lang="en-GB" sz="1100" dirty="0"/>
              <a:t>’</a:t>
            </a:r>
            <a:r>
              <a:rPr lang="en-GB" sz="1100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sz="1100" dirty="0"/>
              <a:t>$GOPATH is a thing.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Project Structure and avoiding Circular Dependencies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Implementing Basic Pathing Using Coordinates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Improve understanding of how different structures interact concurrently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A8802-F179-45F1-B1A6-D357070D2112}"/>
              </a:ext>
            </a:extLst>
          </p:cNvPr>
          <p:cNvSpPr txBox="1">
            <a:spLocks/>
          </p:cNvSpPr>
          <p:nvPr/>
        </p:nvSpPr>
        <p:spPr>
          <a:xfrm>
            <a:off x="5784169" y="1331259"/>
            <a:ext cx="4981158" cy="444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Learnt how to use http/html packages for rendering a webpage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how to use http function handlers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a bit about </a:t>
            </a:r>
            <a:r>
              <a:rPr lang="en-GB" sz="1050" dirty="0" err="1"/>
              <a:t>css</a:t>
            </a:r>
            <a:r>
              <a:rPr lang="en-GB" sz="1050" dirty="0"/>
              <a:t> grid (Not go-related) </a:t>
            </a:r>
            <a:r>
              <a:rPr lang="en-GB" sz="1050" dirty="0">
                <a:latin typeface="Segoe MDL2 Assets" panose="050A0102010101010101" pitchFamily="18" charset="0"/>
              </a:rPr>
              <a:t> </a:t>
            </a:r>
            <a:endParaRPr lang="en-GB" sz="1050" dirty="0"/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84FE2-A741-4BF5-AF8D-BAD515A536B3}"/>
              </a:ext>
            </a:extLst>
          </p:cNvPr>
          <p:cNvSpPr txBox="1">
            <a:spLocks/>
          </p:cNvSpPr>
          <p:nvPr/>
        </p:nvSpPr>
        <p:spPr>
          <a:xfrm>
            <a:off x="5784169" y="2165419"/>
            <a:ext cx="4801099" cy="315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Searching in a 2-D Space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Spatial Petitioning Methodologies (Grids/Quadtrees)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Mutexes and More Fundamentals of Concurrency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Go Benchmarking 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Go Race Detector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Finding out slices contain pointers to arrays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Denial is a powerful motivator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To Be Continued?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FB594-1FF0-49BE-A519-0CD10B5D4B1A}"/>
              </a:ext>
            </a:extLst>
          </p:cNvPr>
          <p:cNvSpPr txBox="1">
            <a:spLocks/>
          </p:cNvSpPr>
          <p:nvPr/>
        </p:nvSpPr>
        <p:spPr>
          <a:xfrm>
            <a:off x="1852819" y="5344311"/>
            <a:ext cx="7148059" cy="58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It is slightly larger than when we first started right?</a:t>
            </a:r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like about Go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helps teach good habits to have as a programmer </a:t>
            </a:r>
          </a:p>
          <a:p>
            <a:endParaRPr lang="en-GB" dirty="0"/>
          </a:p>
          <a:p>
            <a:r>
              <a:rPr lang="en-GB" dirty="0"/>
              <a:t>In-built tooling makes it easier to test programs and ideas</a:t>
            </a:r>
          </a:p>
          <a:p>
            <a:endParaRPr lang="en-GB" dirty="0"/>
          </a:p>
          <a:p>
            <a:r>
              <a:rPr lang="en-GB" dirty="0"/>
              <a:t>The community around the language</a:t>
            </a:r>
          </a:p>
          <a:p>
            <a:endParaRPr lang="en-GB" dirty="0"/>
          </a:p>
          <a:p>
            <a:r>
              <a:rPr lang="en-GB" dirty="0"/>
              <a:t>The mascot is </a:t>
            </a:r>
            <a:r>
              <a:rPr lang="en-GB" dirty="0" err="1"/>
              <a:t>kinda</a:t>
            </a:r>
            <a:r>
              <a:rPr lang="en-GB" dirty="0"/>
              <a:t> cute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98A49-5B7A-4A9B-A4B8-0A65C892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93" y="4415243"/>
            <a:ext cx="1236549" cy="15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9A88-3091-4946-A15B-6EDE744E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 anchor="ctr"/>
          <a:lstStyle/>
          <a:p>
            <a:pPr algn="ctr"/>
            <a:r>
              <a:rPr lang="en-GB" dirty="0"/>
              <a:t>Thank you for listening to my talk</a:t>
            </a:r>
          </a:p>
        </p:txBody>
      </p:sp>
    </p:spTree>
    <p:extLst>
      <p:ext uri="{BB962C8B-B14F-4D97-AF65-F5344CB8AC3E}">
        <p14:creationId xmlns:p14="http://schemas.microsoft.com/office/powerpoint/2010/main" val="3516712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7A5-3B2C-413D-93AA-2937546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below this slide is not part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37B4-346A-47AD-90D0-130B8196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79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FA3CA-7EA8-40B9-8A71-58D96A45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571101"/>
            <a:ext cx="1050754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6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289F-0E0E-476A-B59D-4EA7252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C690-EE15-4B2C-B36B-FCEB4E2D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28C1A-0187-4B3B-87CE-71B44540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838"/>
            <a:ext cx="12192000" cy="59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3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577F-CE5A-4C36-9B88-C0A36F30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/>
              <a:t>The Spiral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E919-1F1F-4856-AED7-D0129CB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F68AB-4738-482A-88C4-4C23BED7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28" y="1816770"/>
            <a:ext cx="5937691" cy="47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5649-165F-45CD-BCBD-187B22AD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 Checklist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9D5D-3128-464B-8CA9-EE761595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(Note: I was thinking about also doing a mistakes checklist but I need to think about it so this slide is just here as evidence that I’m thinking about it).</a:t>
            </a:r>
          </a:p>
          <a:p>
            <a:endParaRPr lang="en-GB" dirty="0"/>
          </a:p>
          <a:p>
            <a:r>
              <a:rPr lang="en-GB" dirty="0"/>
              <a:t>I missed the Go Tour</a:t>
            </a:r>
          </a:p>
          <a:p>
            <a:endParaRPr lang="en-GB" dirty="0"/>
          </a:p>
          <a:p>
            <a:r>
              <a:rPr lang="en-GB" dirty="0"/>
              <a:t>(Mention the website </a:t>
            </a:r>
            <a:r>
              <a:rPr lang="en-GB" dirty="0" err="1"/>
              <a:t>gobyexample</a:t>
            </a:r>
            <a:r>
              <a:rPr lang="en-GB" dirty="0"/>
              <a:t> and </a:t>
            </a:r>
            <a:r>
              <a:rPr lang="en-GB" dirty="0" err="1"/>
              <a:t>gophercises</a:t>
            </a:r>
            <a:r>
              <a:rPr lang="en-GB" dirty="0"/>
              <a:t> as good resources?)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59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– Modelling the life of 10 Gophers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AA7A-7DBC-429A-8D23-BF4DB635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97985"/>
            <a:ext cx="8946541" cy="2739215"/>
          </a:xfrm>
        </p:spPr>
        <p:txBody>
          <a:bodyPr/>
          <a:lstStyle/>
          <a:p>
            <a:r>
              <a:rPr lang="en-GB" dirty="0"/>
              <a:t>How do I define what a Gopher is? </a:t>
            </a:r>
          </a:p>
          <a:p>
            <a:endParaRPr lang="en-GB" dirty="0"/>
          </a:p>
          <a:p>
            <a:r>
              <a:rPr lang="en-GB" dirty="0"/>
              <a:t>How do I model what life is? </a:t>
            </a:r>
          </a:p>
          <a:p>
            <a:endParaRPr lang="en-GB" dirty="0"/>
          </a:p>
          <a:p>
            <a:r>
              <a:rPr lang="en-GB" dirty="0"/>
              <a:t>Why 10?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29478</TotalTime>
  <Words>1594</Words>
  <Application>Microsoft Office PowerPoint</Application>
  <PresentationFormat>Widescreen</PresentationFormat>
  <Paragraphs>264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Century Gothic</vt:lpstr>
      <vt:lpstr>Segoe MDL2 Assets</vt:lpstr>
      <vt:lpstr>Wingdings 3</vt:lpstr>
      <vt:lpstr>Ion</vt:lpstr>
      <vt:lpstr>Go   3 Months In</vt:lpstr>
      <vt:lpstr>Short Background</vt:lpstr>
      <vt:lpstr>Plan for the next ‘x’ minutes</vt:lpstr>
      <vt:lpstr>My First Project Idea</vt:lpstr>
      <vt:lpstr>Part 1 – Getting Started</vt:lpstr>
      <vt:lpstr>Solutions</vt:lpstr>
      <vt:lpstr> Progress Checklist - 1</vt:lpstr>
      <vt:lpstr>Mistakes Checklist -1 </vt:lpstr>
      <vt:lpstr>Problem 2 –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Problem 3 – Life is a bit Empty isn’t it?</vt:lpstr>
      <vt:lpstr>Solutions</vt:lpstr>
      <vt:lpstr>Solutions</vt:lpstr>
      <vt:lpstr>Progress Checklist 3 </vt:lpstr>
      <vt:lpstr>Problem 4 – Visual Representation</vt:lpstr>
      <vt:lpstr>Solutions</vt:lpstr>
      <vt:lpstr>Solutions – Early Demo</vt:lpstr>
      <vt:lpstr>Progress Checklist 4</vt:lpstr>
      <vt:lpstr>Between Problem 4 and Problem 5</vt:lpstr>
      <vt:lpstr>Problem 5 - Optimization</vt:lpstr>
      <vt:lpstr>Problem 5 - Optimization</vt:lpstr>
      <vt:lpstr>Test Parameters</vt:lpstr>
      <vt:lpstr>Initial Investigation</vt:lpstr>
      <vt:lpstr>The Results of Spiral Searching</vt:lpstr>
      <vt:lpstr>Spatial Partitioning Investigation</vt:lpstr>
      <vt:lpstr>The Results of the investigation</vt:lpstr>
      <vt:lpstr>The Results of the investigation</vt:lpstr>
      <vt:lpstr>Discovering Go Benchmark</vt:lpstr>
      <vt:lpstr>Discovering Go Benchmark</vt:lpstr>
      <vt:lpstr>Discovering Go Benchmark</vt:lpstr>
      <vt:lpstr>The Results of the Benchmark Investigation</vt:lpstr>
      <vt:lpstr>The Results of the Benchmark Investigation</vt:lpstr>
      <vt:lpstr>The Results of the Benchmark Investigation</vt:lpstr>
      <vt:lpstr>Spiral Search with 2-Dimensional Array</vt:lpstr>
      <vt:lpstr>Problem 5 Checklist</vt:lpstr>
      <vt:lpstr>Final Showcase</vt:lpstr>
      <vt:lpstr>Final Checklist </vt:lpstr>
      <vt:lpstr>What I like about Go so Far</vt:lpstr>
      <vt:lpstr>Thank you for listening to my talk</vt:lpstr>
      <vt:lpstr>Everything below this slide is not part of the presentation</vt:lpstr>
      <vt:lpstr>Checklist of Mistakes</vt:lpstr>
      <vt:lpstr>PowerPoint Presentation</vt:lpstr>
      <vt:lpstr>PowerPoint Presentation</vt:lpstr>
      <vt:lpstr>After The Spiral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290</cp:revision>
  <dcterms:created xsi:type="dcterms:W3CDTF">2018-09-22T17:29:52Z</dcterms:created>
  <dcterms:modified xsi:type="dcterms:W3CDTF">2019-01-01T12:17:56Z</dcterms:modified>
</cp:coreProperties>
</file>