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3"/>
  </p:notesMasterIdLst>
  <p:sldIdLst>
    <p:sldId id="256" r:id="rId2"/>
    <p:sldId id="260" r:id="rId3"/>
    <p:sldId id="268" r:id="rId4"/>
    <p:sldId id="269" r:id="rId5"/>
    <p:sldId id="365" r:id="rId6"/>
    <p:sldId id="270" r:id="rId7"/>
    <p:sldId id="271" r:id="rId8"/>
    <p:sldId id="272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330" r:id="rId17"/>
    <p:sldId id="335" r:id="rId18"/>
    <p:sldId id="331" r:id="rId19"/>
    <p:sldId id="332" r:id="rId20"/>
    <p:sldId id="342" r:id="rId21"/>
    <p:sldId id="334" r:id="rId22"/>
    <p:sldId id="343" r:id="rId23"/>
    <p:sldId id="288" r:id="rId24"/>
    <p:sldId id="338" r:id="rId25"/>
    <p:sldId id="308" r:id="rId26"/>
    <p:sldId id="345" r:id="rId27"/>
    <p:sldId id="303" r:id="rId28"/>
    <p:sldId id="314" r:id="rId29"/>
    <p:sldId id="311" r:id="rId30"/>
    <p:sldId id="316" r:id="rId31"/>
    <p:sldId id="317" r:id="rId32"/>
    <p:sldId id="318" r:id="rId33"/>
    <p:sldId id="320" r:id="rId34"/>
    <p:sldId id="346" r:id="rId35"/>
    <p:sldId id="356" r:id="rId36"/>
    <p:sldId id="322" r:id="rId37"/>
    <p:sldId id="319" r:id="rId38"/>
    <p:sldId id="287" r:id="rId39"/>
    <p:sldId id="349" r:id="rId40"/>
    <p:sldId id="351" r:id="rId41"/>
    <p:sldId id="359" r:id="rId42"/>
    <p:sldId id="350" r:id="rId43"/>
    <p:sldId id="358" r:id="rId44"/>
    <p:sldId id="361" r:id="rId45"/>
    <p:sldId id="360" r:id="rId46"/>
    <p:sldId id="353" r:id="rId47"/>
    <p:sldId id="362" r:id="rId48"/>
    <p:sldId id="363" r:id="rId49"/>
    <p:sldId id="286" r:id="rId50"/>
    <p:sldId id="327" r:id="rId51"/>
    <p:sldId id="364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4269" autoAdjust="0"/>
  </p:normalViewPr>
  <p:slideViewPr>
    <p:cSldViewPr snapToGrid="0">
      <p:cViewPr varScale="1">
        <p:scale>
          <a:sx n="81" d="100"/>
          <a:sy n="81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Couldn’t quite get to 1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8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1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First interface. </a:t>
            </a:r>
          </a:p>
          <a:p>
            <a:endParaRPr lang="en-GB" dirty="0"/>
          </a:p>
          <a:p>
            <a:r>
              <a:rPr lang="en-GB" dirty="0"/>
              <a:t>It is quite large</a:t>
            </a:r>
          </a:p>
          <a:p>
            <a:endParaRPr lang="en-GB" dirty="0"/>
          </a:p>
          <a:p>
            <a:r>
              <a:rPr lang="en-GB" dirty="0"/>
              <a:t>Talk about small interfaces and your discussion with Antonio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4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.golang.org/" TargetMode="External"/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ED46F-6861-43F9-AD60-1AA626AD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30" y="1152983"/>
            <a:ext cx="513469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came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life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4150-8DE8-4E6D-8CF6-57974E34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209" y="1331259"/>
            <a:ext cx="8946541" cy="4195481"/>
          </a:xfrm>
        </p:spPr>
        <p:txBody>
          <a:bodyPr/>
          <a:lstStyle/>
          <a:p>
            <a:r>
              <a:rPr lang="en-GB" dirty="0"/>
              <a:t>I expanded on what a gopher could do with its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02528-6915-40A0-9F9B-91DBA4F2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4" y="2099009"/>
            <a:ext cx="311511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4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709266"/>
            <a:ext cx="8946541" cy="4195481"/>
          </a:xfrm>
        </p:spPr>
        <p:txBody>
          <a:bodyPr/>
          <a:lstStyle/>
          <a:p>
            <a:r>
              <a:rPr lang="en-GB" dirty="0"/>
              <a:t>The world is now represented as a 2D map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2969-2E50-4641-8343-DBAF3F6C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204" y="3762313"/>
            <a:ext cx="1781424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2B482-910E-4B1A-B664-A07ACC82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51" y="2485297"/>
            <a:ext cx="2920547" cy="41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  <a:p>
            <a:endParaRPr lang="en-GB" dirty="0"/>
          </a:p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130-86DF-473D-8EE9-5D5B066B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(Alpha)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E8A9-E8F6-4901-992E-B81482D05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8" y="2052638"/>
            <a:ext cx="8086599" cy="41957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DE85D-B172-465F-AFBF-2AC01847FCEC}"/>
              </a:ext>
            </a:extLst>
          </p:cNvPr>
          <p:cNvSpPr txBox="1">
            <a:spLocks/>
          </p:cNvSpPr>
          <p:nvPr/>
        </p:nvSpPr>
        <p:spPr>
          <a:xfrm>
            <a:off x="147297" y="1395352"/>
            <a:ext cx="10402349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/>
              <a:t>Key: (</a:t>
            </a: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= Carrot) 	(G = Gopher)	 (</a:t>
            </a:r>
            <a:r>
              <a:rPr lang="en-GB" sz="3400" dirty="0">
                <a:solidFill>
                  <a:srgbClr val="00B050"/>
                </a:solidFill>
              </a:rPr>
              <a:t>/</a:t>
            </a:r>
            <a:r>
              <a:rPr lang="en-GB" sz="3400" dirty="0"/>
              <a:t> = Grass)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02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(Beta)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686C-2C56-4447-8856-23EDA1F6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4" y="1434518"/>
            <a:ext cx="9957410" cy="50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A3A-DF50-48BC-8D98-498D535F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wasn’t great…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BDB63-E1CD-468E-891C-A1AB66D0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6" y="1431853"/>
            <a:ext cx="9137208" cy="4740874"/>
          </a:xfrm>
        </p:spPr>
      </p:pic>
    </p:spTree>
    <p:extLst>
      <p:ext uri="{BB962C8B-B14F-4D97-AF65-F5344CB8AC3E}">
        <p14:creationId xmlns:p14="http://schemas.microsoft.com/office/powerpoint/2010/main" val="341132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9EDF2-2837-4537-AAC3-39ED95486D6A}"/>
              </a:ext>
            </a:extLst>
          </p:cNvPr>
          <p:cNvSpPr txBox="1">
            <a:spLocks/>
          </p:cNvSpPr>
          <p:nvPr/>
        </p:nvSpPr>
        <p:spPr>
          <a:xfrm>
            <a:off x="959160" y="2056594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GB" sz="7200" dirty="0"/>
            </a:br>
            <a:r>
              <a:rPr lang="en-GB" sz="7200" dirty="0"/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204273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4 -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9" y="1856939"/>
            <a:ext cx="5568412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4.4754% of my target goal it was taking nearly ½ a second to process a single frame.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9BBB8-88D6-483E-AC3F-B2E402F6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6" t="-270" r="7376" b="5368"/>
          <a:stretch/>
        </p:blipFill>
        <p:spPr>
          <a:xfrm>
            <a:off x="5772414" y="1411269"/>
            <a:ext cx="6296947" cy="47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22294-CF82-44E3-A63D-8FCDBFF9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89" y="767030"/>
            <a:ext cx="9487421" cy="53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04" y="1385406"/>
            <a:ext cx="8946541" cy="1400531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5ECF81D-1B71-459D-BE96-84F85E5F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0" y="2785938"/>
            <a:ext cx="3247454" cy="3247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07A89-6ECD-40EA-824C-CB4A3ADCD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46" y="2785936"/>
            <a:ext cx="3247453" cy="3247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980E5-17F3-4BAB-87CA-D561635AD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61" y="2785936"/>
            <a:ext cx="3247453" cy="32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It was </a:t>
            </a:r>
            <a:r>
              <a:rPr lang="en-GB" sz="3200" b="1" dirty="0"/>
              <a:t>still</a:t>
            </a:r>
            <a:r>
              <a:rPr lang="en-GB" sz="3200" dirty="0"/>
              <a:t> less efficient </a:t>
            </a:r>
            <a:r>
              <a:rPr lang="en-GB" sz="1200" dirty="0"/>
              <a:t>(At higher populations)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87058-C527-4E30-953B-9B6D4B9B4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686" y="540231"/>
            <a:ext cx="5923842" cy="5923842"/>
          </a:xfrm>
        </p:spPr>
      </p:pic>
    </p:spTree>
    <p:extLst>
      <p:ext uri="{BB962C8B-B14F-4D97-AF65-F5344CB8AC3E}">
        <p14:creationId xmlns:p14="http://schemas.microsoft.com/office/powerpoint/2010/main" val="2062872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4F0B-FF64-45C5-9083-8EDF81E8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GB" dirty="0"/>
              <a:t>Spiral Search With 2D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1CADE-38F6-4662-99C5-8A92CEC9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9" r="25657"/>
          <a:stretch/>
        </p:blipFill>
        <p:spPr>
          <a:xfrm>
            <a:off x="645130" y="1784989"/>
            <a:ext cx="6812280" cy="4530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3A9EB-10A9-4092-8298-0EF0293DA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99" t="48936" r="28391" b="23401"/>
          <a:stretch/>
        </p:blipFill>
        <p:spPr>
          <a:xfrm>
            <a:off x="7840980" y="3429000"/>
            <a:ext cx="3954780" cy="1242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FB9C1-C88A-4954-9E7E-5A2BC63334AD}"/>
              </a:ext>
            </a:extLst>
          </p:cNvPr>
          <p:cNvSpPr txBox="1"/>
          <p:nvPr/>
        </p:nvSpPr>
        <p:spPr>
          <a:xfrm>
            <a:off x="9277997" y="292608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(Before)</a:t>
            </a:r>
          </a:p>
        </p:txBody>
      </p:sp>
    </p:spTree>
    <p:extLst>
      <p:ext uri="{BB962C8B-B14F-4D97-AF65-F5344CB8AC3E}">
        <p14:creationId xmlns:p14="http://schemas.microsoft.com/office/powerpoint/2010/main" val="969821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for the million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7685A-4317-4C0C-A46D-3ED7DF73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499907"/>
            <a:ext cx="8439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More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37519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7F2587A-CD57-454C-8277-7FAC5EE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2310262"/>
            <a:ext cx="10273679" cy="2237475"/>
          </a:xfrm>
        </p:spPr>
        <p:txBody>
          <a:bodyPr/>
          <a:lstStyle/>
          <a:p>
            <a:pPr algn="ctr"/>
            <a:r>
              <a:rPr lang="en-GB" sz="7200" dirty="0"/>
              <a:t>Part 1 </a:t>
            </a:r>
            <a:br>
              <a:rPr lang="en-GB" sz="7200" dirty="0"/>
            </a:br>
            <a:r>
              <a:rPr lang="en-GB" sz="7200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911588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085-B6B4-4DB3-904C-97AA8E1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485F-FB5E-4D0A-AB74-76CD653A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 still interested in investigating the performance of spatial partition, but using different parameters</a:t>
            </a:r>
          </a:p>
          <a:p>
            <a:endParaRPr lang="en-GB" dirty="0"/>
          </a:p>
          <a:p>
            <a:r>
              <a:rPr lang="en-GB" dirty="0"/>
              <a:t>I needed to find a way to easily hop between different versions of </a:t>
            </a:r>
            <a:r>
              <a:rPr lang="en-GB" dirty="0" err="1"/>
              <a:t>Gopherlife</a:t>
            </a:r>
            <a:endParaRPr lang="en-GB" dirty="0"/>
          </a:p>
          <a:p>
            <a:endParaRPr lang="en-GB" dirty="0"/>
          </a:p>
          <a:p>
            <a:r>
              <a:rPr lang="en-GB" dirty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249188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design of 10 Worlds </a:t>
            </a:r>
          </a:p>
        </p:txBody>
      </p:sp>
    </p:spTree>
    <p:extLst>
      <p:ext uri="{BB962C8B-B14F-4D97-AF65-F5344CB8AC3E}">
        <p14:creationId xmlns:p14="http://schemas.microsoft.com/office/powerpoint/2010/main" val="1329552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D071-A675-4DCC-967D-6448ED9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9850D-FC5C-4ED1-85F0-BD4D2D4C2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86" y="1853248"/>
            <a:ext cx="80497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0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8BFE0-B20B-4B33-B17E-4A864CE6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40" y="2757592"/>
            <a:ext cx="4277322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17602-18BC-4E18-9FAF-E19C8D2A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8" y="2862382"/>
            <a:ext cx="5649113" cy="885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DAFB1-F368-4413-9B99-8C1D4FC7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320" y="5128608"/>
            <a:ext cx="3886742" cy="144800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6585E59-DC4D-4710-B2A4-EFA0BEA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Smaller Interfaces!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279FC-D370-40D2-96D9-4FAD26C5E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0" y="4063874"/>
            <a:ext cx="8259328" cy="86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2F18D5-A8A6-4E73-AEC8-187D8CBCB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233" y="1327709"/>
            <a:ext cx="4353533" cy="106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B5D2E4-766A-44A0-825A-2C27F4A9D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5" y="5223871"/>
            <a:ext cx="672558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3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CE9D4-268C-4068-9404-75711B6BD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976" y="2090550"/>
            <a:ext cx="3105583" cy="2676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3CC04-94DA-460A-8491-1C719822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79" y="1604707"/>
            <a:ext cx="2800741" cy="36485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F5D9AD-6854-4B2E-8295-7D4A5862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1" y="475578"/>
            <a:ext cx="10452419" cy="1400530"/>
          </a:xfrm>
        </p:spPr>
        <p:txBody>
          <a:bodyPr/>
          <a:lstStyle/>
          <a:p>
            <a:r>
              <a:rPr lang="en-GB" dirty="0"/>
              <a:t>Different worlds using similar code!</a:t>
            </a:r>
          </a:p>
        </p:txBody>
      </p:sp>
    </p:spTree>
    <p:extLst>
      <p:ext uri="{BB962C8B-B14F-4D97-AF65-F5344CB8AC3E}">
        <p14:creationId xmlns:p14="http://schemas.microsoft.com/office/powerpoint/2010/main" val="402248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9299E4-C7F0-4C4E-952B-BEB6C5E9637A}"/>
              </a:ext>
            </a:extLst>
          </p:cNvPr>
          <p:cNvSpPr txBox="1">
            <a:spLocks/>
          </p:cNvSpPr>
          <p:nvPr/>
        </p:nvSpPr>
        <p:spPr>
          <a:xfrm>
            <a:off x="959160" y="1420125"/>
            <a:ext cx="10273679" cy="37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7200" dirty="0"/>
              <a:t>Part 3</a:t>
            </a:r>
            <a:br>
              <a:rPr lang="en-GB" sz="7200" dirty="0"/>
            </a:br>
            <a:r>
              <a:rPr lang="en-GB" sz="7200" dirty="0"/>
              <a:t>There’s more to </a:t>
            </a:r>
            <a:r>
              <a:rPr lang="en-GB" sz="7200" dirty="0" err="1"/>
              <a:t>Gopherlife</a:t>
            </a:r>
            <a:r>
              <a:rPr lang="en-GB" sz="7200" dirty="0"/>
              <a:t> than this right?</a:t>
            </a:r>
          </a:p>
        </p:txBody>
      </p:sp>
    </p:spTree>
    <p:extLst>
      <p:ext uri="{BB962C8B-B14F-4D97-AF65-F5344CB8AC3E}">
        <p14:creationId xmlns:p14="http://schemas.microsoft.com/office/powerpoint/2010/main" val="4293056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32D-311B-4A1D-BC4E-A3B34D6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Gopherlife</a:t>
            </a:r>
            <a:r>
              <a:rPr lang="en-GB" dirty="0"/>
              <a:t> 2.0!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15B4-817F-4AC9-BFB6-1D85324E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Showcase!</a:t>
            </a:r>
          </a:p>
        </p:txBody>
      </p:sp>
    </p:spTree>
    <p:extLst>
      <p:ext uri="{BB962C8B-B14F-4D97-AF65-F5344CB8AC3E}">
        <p14:creationId xmlns:p14="http://schemas.microsoft.com/office/powerpoint/2010/main" val="1347803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6D4-E672-488E-A964-7A71F8E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EDA6-9D6B-4AEA-9F84-5D187D49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FAC6D-4168-4C59-BFF4-18F957FE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1" y="766391"/>
            <a:ext cx="7792537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13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2310262"/>
            <a:ext cx="10273679" cy="2237475"/>
          </a:xfrm>
        </p:spPr>
        <p:txBody>
          <a:bodyPr/>
          <a:lstStyle/>
          <a:p>
            <a:pPr algn="ctr"/>
            <a:r>
              <a:rPr lang="en-GB" sz="7200" dirty="0"/>
              <a:t>Part 1 </a:t>
            </a:r>
            <a:br>
              <a:rPr lang="en-GB" sz="7200" dirty="0"/>
            </a:br>
            <a:r>
              <a:rPr lang="en-GB" sz="7200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1902102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</a:t>
            </a:r>
            <a:r>
              <a:rPr lang="en-GB"/>
              <a:t>my talks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4025-E20E-49CE-8896-F2003BBC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9461-7DE1-476F-8514-B55324F3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26090-A618-4AC3-AB9C-0C900BE1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Completing the Go tour  (</a:t>
            </a:r>
            <a:r>
              <a:rPr lang="en-GB" dirty="0">
                <a:hlinkClick r:id="rId3"/>
              </a:rPr>
              <a:t>https://tour.golang.org/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21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72" y="3682094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60" y="1420125"/>
            <a:ext cx="10273679" cy="3708466"/>
          </a:xfrm>
        </p:spPr>
        <p:txBody>
          <a:bodyPr/>
          <a:lstStyle/>
          <a:p>
            <a:pPr algn="ctr"/>
            <a:r>
              <a:rPr lang="en-GB" sz="7200" dirty="0"/>
              <a:t>Part 2 </a:t>
            </a:r>
            <a:br>
              <a:rPr lang="en-GB" sz="7200" dirty="0"/>
            </a:br>
            <a:r>
              <a:rPr lang="en-GB" sz="7200" dirty="0"/>
              <a:t>Modelling the life of 10 Gophers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36718</TotalTime>
  <Words>1352</Words>
  <Application>Microsoft Office PowerPoint</Application>
  <PresentationFormat>Widescreen</PresentationFormat>
  <Paragraphs>231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PowerPoint Presentation</vt:lpstr>
      <vt:lpstr>Part 1  The Idea</vt:lpstr>
      <vt:lpstr>Getting Started</vt:lpstr>
      <vt:lpstr>Solutions</vt:lpstr>
      <vt:lpstr> Progress Checklist - 1</vt:lpstr>
      <vt:lpstr>Part 2 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PowerPoint Presentation</vt:lpstr>
      <vt:lpstr>PowerPoint Presentation</vt:lpstr>
      <vt:lpstr>PowerPoint Presentation</vt:lpstr>
      <vt:lpstr>Part 3 - Continued</vt:lpstr>
      <vt:lpstr>Gopherlife (Alpha)</vt:lpstr>
      <vt:lpstr>Gopherlife (Beta)</vt:lpstr>
      <vt:lpstr>Performance wasn’t great…</vt:lpstr>
      <vt:lpstr>Progress Checklist 3 </vt:lpstr>
      <vt:lpstr>PowerPoint Presentation</vt:lpstr>
      <vt:lpstr>Part 4 - Optimization</vt:lpstr>
      <vt:lpstr>PowerPoint Presentation</vt:lpstr>
      <vt:lpstr>Test Parameters</vt:lpstr>
      <vt:lpstr>Spatial Partitioning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PowerPoint Presentation</vt:lpstr>
      <vt:lpstr>Spiral Search With 2D Slice</vt:lpstr>
      <vt:lpstr>Going for the million</vt:lpstr>
      <vt:lpstr>Problem 4 Checklist</vt:lpstr>
      <vt:lpstr>Final Checklist </vt:lpstr>
      <vt:lpstr>Go   3 More Months In</vt:lpstr>
      <vt:lpstr>Part 1  The Idea</vt:lpstr>
      <vt:lpstr>PowerPoint Presentation</vt:lpstr>
      <vt:lpstr>Part 2  Modelling the design of 10 Worlds </vt:lpstr>
      <vt:lpstr>Introduction to Interfaces</vt:lpstr>
      <vt:lpstr>Smaller Interfaces!</vt:lpstr>
      <vt:lpstr>Different worlds using similar code!</vt:lpstr>
      <vt:lpstr>PowerPoint Presentation</vt:lpstr>
      <vt:lpstr>Gopherlife 2.0!</vt:lpstr>
      <vt:lpstr>PowerPoint Presentation</vt:lpstr>
      <vt:lpstr>What I like about Go so Far</vt:lpstr>
      <vt:lpstr>Thank you for listening to my talks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421</cp:revision>
  <dcterms:created xsi:type="dcterms:W3CDTF">2018-09-22T17:29:52Z</dcterms:created>
  <dcterms:modified xsi:type="dcterms:W3CDTF">2019-03-04T19:02:49Z</dcterms:modified>
</cp:coreProperties>
</file>