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275" r:id="rId17"/>
    <p:sldId id="282" r:id="rId18"/>
    <p:sldId id="291" r:id="rId19"/>
    <p:sldId id="288" r:id="rId20"/>
    <p:sldId id="283" r:id="rId21"/>
    <p:sldId id="284" r:id="rId22"/>
    <p:sldId id="290" r:id="rId23"/>
    <p:sldId id="292" r:id="rId24"/>
    <p:sldId id="289" r:id="rId25"/>
    <p:sldId id="293" r:id="rId26"/>
    <p:sldId id="296" r:id="rId27"/>
    <p:sldId id="294" r:id="rId28"/>
    <p:sldId id="295" r:id="rId29"/>
    <p:sldId id="285" r:id="rId30"/>
    <p:sldId id="287" r:id="rId31"/>
    <p:sldId id="286" r:id="rId32"/>
    <p:sldId id="266" r:id="rId33"/>
    <p:sldId id="257" r:id="rId34"/>
    <p:sldId id="258" r:id="rId35"/>
    <p:sldId id="259" r:id="rId36"/>
    <p:sldId id="261" r:id="rId37"/>
    <p:sldId id="263" r:id="rId38"/>
    <p:sldId id="262" r:id="rId39"/>
    <p:sldId id="264" r:id="rId40"/>
    <p:sldId id="27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269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1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3 – 10</a:t>
            </a:r>
            <a:br>
              <a:rPr lang="en-GB" dirty="0"/>
            </a:br>
            <a:r>
              <a:rPr lang="en-GB" dirty="0"/>
              <a:t>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195887" cy="4195481"/>
          </a:xfrm>
        </p:spPr>
        <p:txBody>
          <a:bodyPr/>
          <a:lstStyle/>
          <a:p>
            <a:r>
              <a:rPr lang="en-GB" dirty="0"/>
              <a:t>Creating a World and giving gophers a position in it. </a:t>
            </a:r>
          </a:p>
          <a:p>
            <a:endParaRPr lang="en-GB" dirty="0"/>
          </a:p>
          <a:p>
            <a:r>
              <a:rPr lang="en-GB" dirty="0"/>
              <a:t>Creating objectives for gophers to do during their lives.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3788-80FF-4215-907E-5BB1331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2726267" cy="271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0225E-5CE2-4F89-9DA2-E0A7A0F2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0274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005-AC4F-4731-BD4E-09D5399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F52A4-BB0E-45F5-8DD4-ECE7DE14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8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GOPATH and where to place your projects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Potentially "Pointless”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1CB-2F81-4A36-8A60-7DA0689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–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FE-5B99-442A-897F-39F7A3FB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no idea what I’m doing or if it works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4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B9C-4460-4D79-AE21-23356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19FF-5EEE-4C2D-B80B-5DF0D120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the world using </a:t>
            </a:r>
          </a:p>
        </p:txBody>
      </p:sp>
    </p:spTree>
    <p:extLst>
      <p:ext uri="{BB962C8B-B14F-4D97-AF65-F5344CB8AC3E}">
        <p14:creationId xmlns:p14="http://schemas.microsoft.com/office/powerpoint/2010/main" val="151900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70A-E100-4BA0-95EC-7B26B975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11-14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5E60-9E9B-4A07-AD19-88E52551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5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174-F9FD-432F-9D87-8193A5B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– Early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8BA-DD87-47C3-8861-0A56DB7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07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each gopher also increases. </a:t>
            </a:r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7DBF-3E03-4AC3-8F08-C9A56B0C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B77D-CB5F-495D-84F6-E0A5AB45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Optimizing how long it takes Gophers to find food. </a:t>
            </a:r>
          </a:p>
          <a:p>
            <a:pPr lvl="1"/>
            <a:r>
              <a:rPr lang="en-GB" dirty="0"/>
              <a:t>Spiral Searching, </a:t>
            </a:r>
          </a:p>
          <a:p>
            <a:pPr lvl="1"/>
            <a:r>
              <a:rPr lang="en-GB" dirty="0"/>
              <a:t>Quadtree Queries</a:t>
            </a:r>
          </a:p>
          <a:p>
            <a:pPr lvl="1"/>
            <a:r>
              <a:rPr lang="en-GB" dirty="0"/>
              <a:t>Spatial Partitioning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235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BFED8E-7C1B-46F7-AFD2-2F75B5CFA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19" y="628259"/>
            <a:ext cx="1011696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8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8C6-960E-4458-8130-6765F4CA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3CF5-7407-403C-AA75-7FD98A1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using go benchmark and go race. </a:t>
            </a:r>
          </a:p>
          <a:p>
            <a:endParaRPr lang="en-GB" dirty="0"/>
          </a:p>
          <a:p>
            <a:r>
              <a:rPr lang="en-GB" dirty="0"/>
              <a:t>Increased knowledge of different ways to optimize searching problems. </a:t>
            </a:r>
          </a:p>
        </p:txBody>
      </p:sp>
    </p:spTree>
    <p:extLst>
      <p:ext uri="{BB962C8B-B14F-4D97-AF65-F5344CB8AC3E}">
        <p14:creationId xmlns:p14="http://schemas.microsoft.com/office/powerpoint/2010/main" val="359875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95C3-4AA3-4DF4-9348-F010A66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D90-D046-487F-ACA7-C1C377ED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4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9051-170D-4D88-A1EB-CD53B675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5CC-2E35-4352-B03D-45466044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since.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9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a small starter project I’m working on and keep a checklist of different skills or ideas I bumped into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C96E-108C-4D0F-8090-857DB66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Modelling the lives of </a:t>
            </a:r>
            <a:br>
              <a:rPr lang="en-GB" dirty="0"/>
            </a:br>
            <a:r>
              <a:rPr lang="en-GB" dirty="0"/>
              <a:t>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B8D-47E8-4045-8955-7E893F2A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PowerPoint presentation talking about the cyclical nature of Learning how to Program. </a:t>
            </a:r>
          </a:p>
          <a:p>
            <a:endParaRPr lang="en-GB" dirty="0"/>
          </a:p>
          <a:p>
            <a:r>
              <a:rPr lang="en-GB" dirty="0"/>
              <a:t>For Newcomers</a:t>
            </a:r>
          </a:p>
          <a:p>
            <a:endParaRPr lang="en-GB" dirty="0"/>
          </a:p>
          <a:p>
            <a:r>
              <a:rPr lang="en-GB" dirty="0"/>
              <a:t>Talk about how by making a presentation those who aren’t Gopher or are new Gophers might see the first steps </a:t>
            </a:r>
          </a:p>
        </p:txBody>
      </p:sp>
    </p:spTree>
    <p:extLst>
      <p:ext uri="{BB962C8B-B14F-4D97-AF65-F5344CB8AC3E}">
        <p14:creationId xmlns:p14="http://schemas.microsoft.com/office/powerpoint/2010/main" val="183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Attempt to Model the life of 1 million Gophers (the animal) </a:t>
            </a:r>
          </a:p>
          <a:p>
            <a:endParaRPr lang="en-GB" dirty="0"/>
          </a:p>
          <a:p>
            <a:r>
              <a:rPr lang="en-GB" dirty="0"/>
              <a:t>Or At least build the framework for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3568</TotalTime>
  <Words>761</Words>
  <Application>Microsoft Office PowerPoint</Application>
  <PresentationFormat>Widescreen</PresentationFormat>
  <Paragraphs>147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Segoe MDL2 Assets</vt:lpstr>
      <vt:lpstr>Wingdings 3</vt:lpstr>
      <vt:lpstr>Ion</vt:lpstr>
      <vt:lpstr>Go   Getting Started After Getting Started</vt:lpstr>
      <vt:lpstr>The Power of Potentially "Pointless” Personal Projects</vt:lpstr>
      <vt:lpstr>Short Background</vt:lpstr>
      <vt:lpstr>Plan for the next 9 minutes</vt:lpstr>
      <vt:lpstr>The Idea</vt:lpstr>
      <vt:lpstr>Problem 1 – Getting Started</vt:lpstr>
      <vt:lpstr>Solutions</vt:lpstr>
      <vt:lpstr> Progress Checklist - 1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Problems 3 – 10 Life is a bit Empty isn’t it?</vt:lpstr>
      <vt:lpstr>Solutions</vt:lpstr>
      <vt:lpstr>Solutions</vt:lpstr>
      <vt:lpstr>Progress Checklist 3 - 10</vt:lpstr>
      <vt:lpstr>Problem 4 – Visual Representation</vt:lpstr>
      <vt:lpstr>Solutions</vt:lpstr>
      <vt:lpstr>Progress Checklist 11-14</vt:lpstr>
      <vt:lpstr>Solutions – Early Demo</vt:lpstr>
      <vt:lpstr>Problem 5 - Optimization</vt:lpstr>
      <vt:lpstr>Solutions </vt:lpstr>
      <vt:lpstr>PowerPoint Presentation</vt:lpstr>
      <vt:lpstr> Progress Checklist </vt:lpstr>
      <vt:lpstr>PowerPoint Presentation</vt:lpstr>
      <vt:lpstr>Final Showcase</vt:lpstr>
      <vt:lpstr>Final Checklist </vt:lpstr>
      <vt:lpstr>Conclusion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  <vt:lpstr>Solution: Modelling the lives of  1 million Gophers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124</cp:revision>
  <dcterms:created xsi:type="dcterms:W3CDTF">2018-09-22T17:29:52Z</dcterms:created>
  <dcterms:modified xsi:type="dcterms:W3CDTF">2018-11-25T09:33:45Z</dcterms:modified>
</cp:coreProperties>
</file>