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88" r:id="rId19"/>
    <p:sldId id="283" r:id="rId20"/>
    <p:sldId id="284" r:id="rId21"/>
    <p:sldId id="285" r:id="rId22"/>
    <p:sldId id="287" r:id="rId23"/>
    <p:sldId id="286" r:id="rId24"/>
    <p:sldId id="266" r:id="rId25"/>
    <p:sldId id="257" r:id="rId26"/>
    <p:sldId id="258" r:id="rId27"/>
    <p:sldId id="259" r:id="rId28"/>
    <p:sldId id="261" r:id="rId29"/>
    <p:sldId id="263" r:id="rId30"/>
    <p:sldId id="262" r:id="rId31"/>
    <p:sldId id="264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57" d="100"/>
          <a:sy n="57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</a:t>
            </a:r>
            <a:r>
              <a:rPr lang="en-GB"/>
              <a:t>Coordinates </a:t>
            </a:r>
            <a:r>
              <a:rPr lang="en-GB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endParaRPr lang="en-GB" dirty="0"/>
          </a:p>
          <a:p>
            <a:r>
              <a:rPr lang="en-GB" dirty="0"/>
              <a:t>Or At least build the framework for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2269</TotalTime>
  <Words>628</Words>
  <Application>Microsoft Office PowerPoint</Application>
  <PresentationFormat>Widescreen</PresentationFormat>
  <Paragraphs>112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Progress Checklist 3 - 10</vt:lpstr>
      <vt:lpstr>Problem 4 – Visual Representation</vt:lpstr>
      <vt:lpstr>Solutions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104</cp:revision>
  <dcterms:created xsi:type="dcterms:W3CDTF">2018-09-22T17:29:52Z</dcterms:created>
  <dcterms:modified xsi:type="dcterms:W3CDTF">2018-10-04T08:47:42Z</dcterms:modified>
</cp:coreProperties>
</file>