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9"/>
  </p:notes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304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275" r:id="rId17"/>
    <p:sldId id="282" r:id="rId18"/>
    <p:sldId id="291" r:id="rId19"/>
    <p:sldId id="288" r:id="rId20"/>
    <p:sldId id="283" r:id="rId21"/>
    <p:sldId id="284" r:id="rId22"/>
    <p:sldId id="290" r:id="rId23"/>
    <p:sldId id="292" r:id="rId24"/>
    <p:sldId id="289" r:id="rId25"/>
    <p:sldId id="293" r:id="rId26"/>
    <p:sldId id="303" r:id="rId27"/>
    <p:sldId id="298" r:id="rId28"/>
    <p:sldId id="299" r:id="rId29"/>
    <p:sldId id="302" r:id="rId30"/>
    <p:sldId id="301" r:id="rId31"/>
    <p:sldId id="300" r:id="rId32"/>
    <p:sldId id="294" r:id="rId33"/>
    <p:sldId id="295" r:id="rId34"/>
    <p:sldId id="285" r:id="rId35"/>
    <p:sldId id="287" r:id="rId36"/>
    <p:sldId id="286" r:id="rId37"/>
    <p:sldId id="266" r:id="rId38"/>
    <p:sldId id="257" r:id="rId39"/>
    <p:sldId id="258" r:id="rId40"/>
    <p:sldId id="259" r:id="rId41"/>
    <p:sldId id="261" r:id="rId42"/>
    <p:sldId id="263" r:id="rId43"/>
    <p:sldId id="262" r:id="rId44"/>
    <p:sldId id="264" r:id="rId45"/>
    <p:sldId id="279" r:id="rId46"/>
    <p:sldId id="305" r:id="rId47"/>
    <p:sldId id="30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4269" autoAdjust="0"/>
  </p:normalViewPr>
  <p:slideViewPr>
    <p:cSldViewPr snapToGrid="0">
      <p:cViewPr varScale="1">
        <p:scale>
          <a:sx n="74" d="100"/>
          <a:sy n="74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3 – 10</a:t>
            </a:r>
            <a:br>
              <a:rPr lang="en-GB" dirty="0"/>
            </a:br>
            <a:r>
              <a:rPr lang="en-GB" dirty="0"/>
              <a:t>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195887" cy="4195481"/>
          </a:xfrm>
        </p:spPr>
        <p:txBody>
          <a:bodyPr/>
          <a:lstStyle/>
          <a:p>
            <a:r>
              <a:rPr lang="en-GB" dirty="0"/>
              <a:t>Creating a World and giving gophers a position in it. </a:t>
            </a:r>
          </a:p>
          <a:p>
            <a:endParaRPr lang="en-GB" dirty="0"/>
          </a:p>
          <a:p>
            <a:r>
              <a:rPr lang="en-GB" dirty="0"/>
              <a:t>Creating objectives for gophers to do during their lives.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3788-80FF-4215-907E-5BB1331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2726267" cy="271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0225E-5CE2-4F89-9DA2-E0A7A0F2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0274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005-AC4F-4731-BD4E-09D5399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F52A4-BB0E-45F5-8DD4-ECE7DE14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8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GOPATH and where to place your projects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1CB-2F81-4A36-8A60-7DA0689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–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FE-5B99-442A-897F-39F7A3FB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no idea what I’m doing or if it works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4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B9C-4460-4D79-AE21-23356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19FF-5EEE-4C2D-B80B-5DF0D120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the world using </a:t>
            </a:r>
          </a:p>
        </p:txBody>
      </p:sp>
    </p:spTree>
    <p:extLst>
      <p:ext uri="{BB962C8B-B14F-4D97-AF65-F5344CB8AC3E}">
        <p14:creationId xmlns:p14="http://schemas.microsoft.com/office/powerpoint/2010/main" val="151900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70A-E100-4BA0-95EC-7B26B975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11-14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5E60-9E9B-4A07-AD19-88E52551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5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174-F9FD-432F-9D87-8193A5B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– Early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8BA-DD87-47C3-8861-0A56DB7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07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each gopher also increases. </a:t>
            </a:r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7DBF-3E03-4AC3-8F08-C9A56B0C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B77D-CB5F-495D-84F6-E0A5AB45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Optimizing how long it takes Gophers to find food. </a:t>
            </a:r>
          </a:p>
          <a:p>
            <a:pPr lvl="1"/>
            <a:r>
              <a:rPr lang="en-GB" dirty="0"/>
              <a:t>Spiral Searching, </a:t>
            </a:r>
          </a:p>
          <a:p>
            <a:pPr lvl="1"/>
            <a:r>
              <a:rPr lang="en-GB" dirty="0"/>
              <a:t>Quadtree Queries</a:t>
            </a:r>
          </a:p>
          <a:p>
            <a:pPr lvl="1"/>
            <a:r>
              <a:rPr lang="en-GB" dirty="0"/>
              <a:t>Spatial Partitioning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235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</a:t>
            </a:r>
          </a:p>
          <a:p>
            <a:endParaRPr lang="en-GB" dirty="0"/>
          </a:p>
          <a:p>
            <a:r>
              <a:rPr lang="en-GB" dirty="0"/>
              <a:t>Number Of Food on the map is around 1 million,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</a:t>
            </a:r>
            <a:r>
              <a:rPr lang="en-GB"/>
              <a:t>moment is 5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88D5-CF82-4293-8278-D0083D54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gophers a minute?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A827-394C-444E-BE1A-907728F9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7BEA-4C1A-486F-89AD-F3A32428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91" y="1385976"/>
            <a:ext cx="8168361" cy="50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7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to 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CFE87-4439-42F6-8EEE-69542182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94" y="1444723"/>
            <a:ext cx="8141355" cy="50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a few 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3CA-7EA8-40B9-8A71-58D96A4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571101"/>
            <a:ext cx="1050754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16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8C6-960E-4458-8130-6765F4CA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3CF5-7407-403C-AA75-7FD98A1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using go benchmark and go race. </a:t>
            </a:r>
          </a:p>
          <a:p>
            <a:endParaRPr lang="en-GB" dirty="0"/>
          </a:p>
          <a:p>
            <a:r>
              <a:rPr lang="en-GB" dirty="0"/>
              <a:t>Increased knowledge of different ways to optimize searching problems. </a:t>
            </a:r>
          </a:p>
        </p:txBody>
      </p:sp>
    </p:spTree>
    <p:extLst>
      <p:ext uri="{BB962C8B-B14F-4D97-AF65-F5344CB8AC3E}">
        <p14:creationId xmlns:p14="http://schemas.microsoft.com/office/powerpoint/2010/main" val="3598754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95C3-4AA3-4DF4-9348-F010A66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D90-D046-487F-ACA7-C1C377ED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4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9051-170D-4D88-A1EB-CD53B675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5CC-2E35-4352-B03D-45466044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9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First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C96E-108C-4D0F-8090-857DB66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Modelling the lives of </a:t>
            </a:r>
            <a:br>
              <a:rPr lang="en-GB" dirty="0"/>
            </a:br>
            <a:r>
              <a:rPr lang="en-GB" dirty="0"/>
              <a:t>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B8D-47E8-4045-8955-7E893F2A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PowerPoint presentation talking about the cyclical nature of Learning how to Program. </a:t>
            </a:r>
          </a:p>
          <a:p>
            <a:endParaRPr lang="en-GB" dirty="0"/>
          </a:p>
          <a:p>
            <a:r>
              <a:rPr lang="en-GB" dirty="0"/>
              <a:t>For Newcomers</a:t>
            </a:r>
          </a:p>
          <a:p>
            <a:endParaRPr lang="en-GB" dirty="0"/>
          </a:p>
          <a:p>
            <a:r>
              <a:rPr lang="en-GB" dirty="0"/>
              <a:t>Talk about how by making a presentation those who aren’t Gopher or are new Gophers might see the first steps </a:t>
            </a:r>
          </a:p>
        </p:txBody>
      </p:sp>
    </p:spTree>
    <p:extLst>
      <p:ext uri="{BB962C8B-B14F-4D97-AF65-F5344CB8AC3E}">
        <p14:creationId xmlns:p14="http://schemas.microsoft.com/office/powerpoint/2010/main" val="18358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289F-0E0E-476A-B59D-4EA7252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C690-EE15-4B2C-B36B-FCEB4E2D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8C1A-0187-4B3B-87CE-71B44540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38"/>
            <a:ext cx="12192000" cy="59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3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577F-CE5A-4C36-9B88-C0A36F3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/>
              <a:t>The Spiral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E919-1F1F-4856-AED7-D0129CB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F68AB-4738-482A-88C4-4C23BED7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1816770"/>
            <a:ext cx="5937691" cy="47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5649-165F-45CD-BCBD-187B22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Checklist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D5D-3128-464B-8CA9-EE761595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missed the Go Tour</a:t>
            </a:r>
          </a:p>
          <a:p>
            <a:endParaRPr lang="en-GB" dirty="0"/>
          </a:p>
          <a:p>
            <a:r>
              <a:rPr lang="en-GB" dirty="0"/>
              <a:t>(Mention the website </a:t>
            </a:r>
            <a:r>
              <a:rPr lang="en-GB" dirty="0" err="1"/>
              <a:t>gobyexample</a:t>
            </a:r>
            <a:r>
              <a:rPr lang="en-GB" dirty="0"/>
              <a:t> and </a:t>
            </a:r>
            <a:r>
              <a:rPr lang="en-GB" dirty="0" err="1"/>
              <a:t>gophercises</a:t>
            </a:r>
            <a:r>
              <a:rPr lang="en-GB" dirty="0"/>
              <a:t> as good resources)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11666</TotalTime>
  <Words>872</Words>
  <Application>Microsoft Office PowerPoint</Application>
  <PresentationFormat>Widescreen</PresentationFormat>
  <Paragraphs>174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My First Project Idea</vt:lpstr>
      <vt:lpstr>Part 1 – Getting Started</vt:lpstr>
      <vt:lpstr>Solutions</vt:lpstr>
      <vt:lpstr> Progress Checklist - 1</vt:lpstr>
      <vt:lpstr>Mistakes Checklist -1 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Problems 3 – 10 Life is a bit Empty isn’t it?</vt:lpstr>
      <vt:lpstr>Solutions</vt:lpstr>
      <vt:lpstr>Solutions</vt:lpstr>
      <vt:lpstr>Progress Checklist 3 - 10</vt:lpstr>
      <vt:lpstr>Problem 4 – Visual Representation</vt:lpstr>
      <vt:lpstr>Solutions</vt:lpstr>
      <vt:lpstr>Progress Checklist 11-14</vt:lpstr>
      <vt:lpstr>Solutions – Early Demo</vt:lpstr>
      <vt:lpstr>Problem 5 - Optimization</vt:lpstr>
      <vt:lpstr>Solutions </vt:lpstr>
      <vt:lpstr>Variables</vt:lpstr>
      <vt:lpstr>How many gophers a minute?</vt:lpstr>
      <vt:lpstr>Getting to 1 million Gophers</vt:lpstr>
      <vt:lpstr>After a few optimisations</vt:lpstr>
      <vt:lpstr>PowerPoint Presentation</vt:lpstr>
      <vt:lpstr>PowerPoint Presentation</vt:lpstr>
      <vt:lpstr> Progress Checklist </vt:lpstr>
      <vt:lpstr>PowerPoint Presentation</vt:lpstr>
      <vt:lpstr>Final Showcase</vt:lpstr>
      <vt:lpstr>Final Checklist </vt:lpstr>
      <vt:lpstr>Conclusion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  <vt:lpstr>Solution: Modelling the lives of  1 million Gophers</vt:lpstr>
      <vt:lpstr>PowerPoint Presentation</vt:lpstr>
      <vt:lpstr>After The Spiral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163</cp:revision>
  <dcterms:created xsi:type="dcterms:W3CDTF">2018-09-22T17:29:52Z</dcterms:created>
  <dcterms:modified xsi:type="dcterms:W3CDTF">2018-12-16T20:15:05Z</dcterms:modified>
</cp:coreProperties>
</file>