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0" r:id="rId4"/>
    <p:sldId id="265" r:id="rId5"/>
    <p:sldId id="266" r:id="rId6"/>
    <p:sldId id="257" r:id="rId7"/>
    <p:sldId id="258" r:id="rId8"/>
    <p:sldId id="259" r:id="rId9"/>
    <p:sldId id="261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269" autoAdjust="0"/>
  </p:normalViewPr>
  <p:slideViewPr>
    <p:cSldViewPr snapToGrid="0">
      <p:cViewPr varScale="1">
        <p:scale>
          <a:sx n="85" d="100"/>
          <a:sy n="85" d="100"/>
        </p:scale>
        <p:origin x="15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7A0C-E4B2-467D-ABDF-C6BB0AD1437F}" type="datetimeFigureOut">
              <a:rPr lang="en-GB" smtClean="0"/>
              <a:t>30/09/2018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09BB-0EE2-4AA1-9043-B532D0F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1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isn’t a good idea to do a project in isolation.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E09BB-0EE2-4AA1-9043-B532D0F5CCD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5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6EB8-1F26-4382-8C6B-45BCE5BAD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D35E8-1C9C-412A-9004-3AC815CEF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C7C7-701E-4532-AC53-98B9067F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67F04-E7EE-42D9-A1F6-02FD3BFE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311C-3716-4AFD-BFAF-AD633DA9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24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D065-F5FB-4DC7-B33F-76010F21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5D5D7-AAC2-4BAE-9487-CD7A23CD2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66B7-4F10-4542-8283-AD220E28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5E02-3ABB-4375-8D11-FBCED6CB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1232-D310-4891-8F75-42F4A60C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0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5F306-5FEF-4CBD-8F15-F5245C779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49296-2CEA-4C32-B2E8-97BD4489A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6735-AADF-4FE7-A0E5-1314B2A6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5DEFA-3AB4-46E8-BFC8-B64D154D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7B28-984F-4547-8E17-DECD046C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64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DBAB-D11D-4F9E-86CD-06B2BD02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0EAED-2046-4E3B-8CEE-DF08F937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08D83-9538-4856-84B6-8EF5AB9E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12B5-78DD-410C-A9AF-35F55430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8AAF2-ED77-4D11-928E-90200265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0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78DD-E0FF-4085-AEBD-4AAE7D42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C5D0B-AE53-4EFB-A2E7-CFB2D837C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CFDB3-18EC-4575-AE94-FE8CC710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F0BC5-1F87-427A-BEC6-D487914D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2045-E97E-4D7C-B0FC-8DACE621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43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C456-FF5F-4BEB-AAAB-41BA0AA5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FE38-D5FF-4F98-962D-E625B2EB5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CBF57-238C-4188-945D-EDD867CE2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735F-788D-49C1-A7B4-1D5A8653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7EE9-6DA1-4D10-8ECA-AF1F4487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D89F4-8E18-480C-86ED-9A6DF61D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15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814D-67F5-4F4C-AFF6-B66DF2CC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DEE54-036E-4591-83C2-A2EB4DC86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2BDD3-9C65-4076-A386-B339DFB74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9BF53-0B8E-4A95-A339-419C7A517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D559B-FBAD-4D9C-8A9D-583E6281A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298F1-8F13-4F27-AE1C-8CCEE7B8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34F76-F85E-483A-A598-19854D2E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B71F0-4004-44DB-BF5A-31AC9E5B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6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4598-0FF7-4C29-84AC-9C14B34D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67691-BDFF-446E-95EE-F7187D0C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06178-E48D-44EA-8C5C-117B5C4B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2AB55-9F4C-4B24-AEB5-A5AD0AF1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ABB7C-7B3A-404E-9FF8-A75697A0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EFA73-BFE6-4A9A-812A-4AB67203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4393-8E0D-4F2D-903F-41751914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5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E495-CEE5-4078-AB7A-84AE1354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2F1-AED5-4136-A1D3-99140191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80463-CFAF-4AB2-9E90-8532D3897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DFF45-2CC4-4B8D-8469-804A7902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3839D-4688-4C86-93C9-54F473DB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4F33F-7DD9-4DDE-8784-9820380A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4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FF14-2FFE-4BCF-9A39-E8BAAC21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D6346-5215-42DD-A1E4-2B73819C1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EF948-3500-4036-80E8-CFF27BA36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DBA70-6AD1-4994-9FB1-D3F9C051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148D-2AA3-4A29-8641-0082B7E18494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3F0C9-E8B4-4E07-946C-F860EAFD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BCCE1-BD44-4251-ADC6-18489895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0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2B63C-6424-4E7C-BB0A-2599312E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40573-FDD4-4C09-BDA4-85EFBBE8C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27693-F3E0-4E65-8EA6-5F98BEEDA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4148D-2AA3-4A29-8641-0082B7E18494}" type="datetimeFigureOut">
              <a:rPr lang="en-GB" smtClean="0"/>
              <a:t>29/09/2018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57939-2A65-4BAC-B098-95B6127D3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7DD-686B-4F0E-A467-CE6B86518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02FA-2185-4C2E-9779-950C148B34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9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702-7A73-47CA-9032-D2980C91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  </a:t>
            </a:r>
            <a:br>
              <a:rPr lang="en-GB" dirty="0"/>
            </a:br>
            <a:r>
              <a:rPr lang="en-GB" sz="5300" dirty="0"/>
              <a:t>Getting Started After 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5F9F3-0794-4DC3-8C6C-B4C5823FC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Lightning Talk – Benjamin Bryant</a:t>
            </a:r>
          </a:p>
        </p:txBody>
      </p:sp>
    </p:spTree>
    <p:extLst>
      <p:ext uri="{BB962C8B-B14F-4D97-AF65-F5344CB8AC3E}">
        <p14:creationId xmlns:p14="http://schemas.microsoft.com/office/powerpoint/2010/main" val="15167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D156-403C-4612-AA65-B49BA41E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Here, Example of 5 gophers one alive, 4 dead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B298-CF10-4866-85F6-D856E196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21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7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05B-DC9A-4E15-887A-0D816B2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 of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9407-2ED8-43A8-819B-30DDEB3D3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Concurrency is not parallelism </a:t>
            </a:r>
            <a:r>
              <a:rPr lang="en-GB" dirty="0">
                <a:latin typeface="Segoe MDL2 Assets" panose="050A0102010101010101" pitchFamily="18" charset="0"/>
              </a:rPr>
              <a:t> </a:t>
            </a:r>
          </a:p>
          <a:p>
            <a:r>
              <a:rPr lang="en-GB" dirty="0"/>
              <a:t>You can read from maps concurrently, but you can not write to maps.</a:t>
            </a:r>
          </a:p>
          <a:p>
            <a:r>
              <a:rPr lang="en-GB"/>
              <a:t>Importance </a:t>
            </a:r>
            <a:r>
              <a:rPr lang="en-GB" dirty="0"/>
              <a:t>of structure to avoid circular dependencies and for ease of readability </a:t>
            </a:r>
            <a:r>
              <a:rPr lang="en-GB" dirty="0">
                <a:latin typeface="Segoe MDL2 Assets" panose="050A0102010101010101" pitchFamily="18" charset="0"/>
              </a:rPr>
              <a:t></a:t>
            </a:r>
          </a:p>
          <a:p>
            <a:r>
              <a:rPr lang="en-GB" dirty="0"/>
              <a:t>By saving your files where the GOPATH is you can access local packages without using relative paths. </a:t>
            </a:r>
            <a:endParaRPr lang="en-GB" dirty="0">
              <a:latin typeface="Segoe MDL2 Assets" panose="050A0102010101010101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22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4C2C-6C0F-4CEF-85C0-BEEFDDBF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Power of </a:t>
            </a:r>
            <a:r>
              <a:rPr lang="en-GB" dirty="0" err="1"/>
              <a:t>Potentially“Pointless</a:t>
            </a:r>
            <a:r>
              <a:rPr lang="en-GB" dirty="0"/>
              <a:t>” Personal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BDB0-29B9-4CDA-B65E-7303632D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0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663D-0CCC-4FD2-BBF5-2A678F6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1DC8-B69C-4E53-96C2-E90EF052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Discovered Go in September 2018 at the pre-drinks before </a:t>
            </a:r>
            <a:r>
              <a:rPr lang="en-GB" dirty="0" err="1"/>
              <a:t>GopherCon</a:t>
            </a:r>
            <a:r>
              <a:rPr lang="en-GB" dirty="0"/>
              <a:t> London. </a:t>
            </a:r>
          </a:p>
          <a:p>
            <a:r>
              <a:rPr lang="en-GB" dirty="0"/>
              <a:t>Been to each London Go </a:t>
            </a:r>
            <a:r>
              <a:rPr lang="en-GB" dirty="0" err="1"/>
              <a:t>MeetUp</a:t>
            </a:r>
            <a:r>
              <a:rPr lang="en-GB" dirty="0"/>
              <a:t> since, (so 2)</a:t>
            </a:r>
          </a:p>
          <a:p>
            <a:r>
              <a:rPr lang="en-GB" dirty="0"/>
              <a:t>Have a Background in Java and C#.</a:t>
            </a:r>
          </a:p>
        </p:txBody>
      </p:sp>
    </p:spTree>
    <p:extLst>
      <p:ext uri="{BB962C8B-B14F-4D97-AF65-F5344CB8AC3E}">
        <p14:creationId xmlns:p14="http://schemas.microsoft.com/office/powerpoint/2010/main" val="314791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1BCF-EEEF-47D6-B3E0-B3D47069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212B-74FE-4411-971A-3818F029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had an idea. To practice concurrency what if I modelled the lives of 1 million gophers within go. </a:t>
            </a:r>
          </a:p>
        </p:txBody>
      </p:sp>
    </p:spTree>
    <p:extLst>
      <p:ext uri="{BB962C8B-B14F-4D97-AF65-F5344CB8AC3E}">
        <p14:creationId xmlns:p14="http://schemas.microsoft.com/office/powerpoint/2010/main" val="269998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3A98-14C6-40E0-A90C-6468725E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Perseverance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6C6F-7AB4-4FF2-AC93-597F7392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Talking about your project with other developers </a:t>
            </a:r>
          </a:p>
          <a:p>
            <a:r>
              <a:rPr lang="en-GB" dirty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84719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2C6C-3D00-4977-9425-46509C1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 – Starter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F4FB-26EB-4DA4-9507-E147BFC7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GO. </a:t>
            </a:r>
          </a:p>
          <a:p>
            <a:r>
              <a:rPr lang="en-GB" dirty="0"/>
              <a:t>Learning the syntax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C732-68FC-4DBF-A925-B9A44335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 Catalyst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744A-0D9B-4231-BD87-CF25D90A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2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6B3C-EA2D-46B1-AB79-08EFA8CC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Scope and Completing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4174-1A6E-43AD-AFB4-E3F8B9B5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96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CE47-2D88-4386-9645-6FF2058F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past the feeling of pointlessness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5D08-3BD9-4083-ABF9-3C1E4663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a Catalyst, to improve motivation</a:t>
            </a:r>
          </a:p>
          <a:p>
            <a:pPr lvl="1"/>
            <a:r>
              <a:rPr lang="en-GB" dirty="0"/>
              <a:t>Discussing your project with peers</a:t>
            </a:r>
          </a:p>
          <a:p>
            <a:pPr lvl="1"/>
            <a:r>
              <a:rPr lang="en-GB" dirty="0"/>
              <a:t>Creating an actual deadline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83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206</Words>
  <Application>Microsoft Office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MDL2 Assets</vt:lpstr>
      <vt:lpstr>Office Theme</vt:lpstr>
      <vt:lpstr>Go   Getting Started After Getting Started</vt:lpstr>
      <vt:lpstr>The Power of Potentially“Pointless” Personal Projects</vt:lpstr>
      <vt:lpstr>Short Background</vt:lpstr>
      <vt:lpstr>Preparation</vt:lpstr>
      <vt:lpstr>Perseverance</vt:lpstr>
      <vt:lpstr>Go – Starter Pack</vt:lpstr>
      <vt:lpstr>Finding A Catalyst</vt:lpstr>
      <vt:lpstr>Managing Scope and Completing Projects</vt:lpstr>
      <vt:lpstr>Getting past the feeling of pointlessness</vt:lpstr>
      <vt:lpstr>Insert Here, Example of 5 gophers one alive, 4 dead </vt:lpstr>
      <vt:lpstr>Checklist</vt:lpstr>
      <vt:lpstr>Checklist of Mistakes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21</cp:revision>
  <dcterms:created xsi:type="dcterms:W3CDTF">2018-09-22T17:29:52Z</dcterms:created>
  <dcterms:modified xsi:type="dcterms:W3CDTF">2018-09-30T17:16:58Z</dcterms:modified>
</cp:coreProperties>
</file>