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1"/>
  </p:notesMasterIdLst>
  <p:sldIdLst>
    <p:sldId id="256" r:id="rId2"/>
    <p:sldId id="260" r:id="rId3"/>
    <p:sldId id="268" r:id="rId4"/>
    <p:sldId id="357" r:id="rId5"/>
    <p:sldId id="269" r:id="rId6"/>
    <p:sldId id="270" r:id="rId7"/>
    <p:sldId id="271" r:id="rId8"/>
    <p:sldId id="272" r:id="rId9"/>
    <p:sldId id="304" r:id="rId10"/>
    <p:sldId id="336" r:id="rId11"/>
    <p:sldId id="340" r:id="rId12"/>
    <p:sldId id="341" r:id="rId13"/>
    <p:sldId id="339" r:id="rId14"/>
    <p:sldId id="273" r:id="rId15"/>
    <p:sldId id="276" r:id="rId16"/>
    <p:sldId id="277" r:id="rId17"/>
    <p:sldId id="278" r:id="rId18"/>
    <p:sldId id="281" r:id="rId19"/>
    <p:sldId id="280" r:id="rId20"/>
    <p:sldId id="274" r:id="rId21"/>
    <p:sldId id="330" r:id="rId22"/>
    <p:sldId id="335" r:id="rId23"/>
    <p:sldId id="331" r:id="rId24"/>
    <p:sldId id="332" r:id="rId25"/>
    <p:sldId id="333" r:id="rId26"/>
    <p:sldId id="342" r:id="rId27"/>
    <p:sldId id="334" r:id="rId28"/>
    <p:sldId id="343" r:id="rId29"/>
    <p:sldId id="288" r:id="rId30"/>
    <p:sldId id="338" r:id="rId31"/>
    <p:sldId id="308" r:id="rId32"/>
    <p:sldId id="345" r:id="rId33"/>
    <p:sldId id="303" r:id="rId34"/>
    <p:sldId id="314" r:id="rId35"/>
    <p:sldId id="311" r:id="rId36"/>
    <p:sldId id="316" r:id="rId37"/>
    <p:sldId id="317" r:id="rId38"/>
    <p:sldId id="318" r:id="rId39"/>
    <p:sldId id="320" r:id="rId40"/>
    <p:sldId id="346" r:id="rId41"/>
    <p:sldId id="356" r:id="rId42"/>
    <p:sldId id="322" r:id="rId43"/>
    <p:sldId id="319" r:id="rId44"/>
    <p:sldId id="287" r:id="rId45"/>
    <p:sldId id="347" r:id="rId46"/>
    <p:sldId id="349" r:id="rId47"/>
    <p:sldId id="348" r:id="rId48"/>
    <p:sldId id="351" r:id="rId49"/>
    <p:sldId id="359" r:id="rId50"/>
    <p:sldId id="350" r:id="rId51"/>
    <p:sldId id="358" r:id="rId52"/>
    <p:sldId id="353" r:id="rId53"/>
    <p:sldId id="286" r:id="rId54"/>
    <p:sldId id="327" r:id="rId55"/>
    <p:sldId id="325" r:id="rId56"/>
    <p:sldId id="264" r:id="rId57"/>
    <p:sldId id="355" r:id="rId58"/>
    <p:sldId id="306" r:id="rId59"/>
    <p:sldId id="34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Couldn’t quite get to 1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interface. </a:t>
            </a:r>
          </a:p>
          <a:p>
            <a:endParaRPr lang="en-GB" dirty="0"/>
          </a:p>
          <a:p>
            <a:r>
              <a:rPr lang="en-GB" dirty="0"/>
              <a:t>It is quite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9D6BC-45C2-4232-8C72-1AD525EB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73" y="452718"/>
            <a:ext cx="6936053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9D9A-13C5-47AE-BCA3-DF2C9B8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049-118A-48DD-8CD6-1A290C84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AF9F-E336-476A-B133-83D00478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8" y="734196"/>
            <a:ext cx="10680404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CF5CE5-12F7-4B9F-BBCA-E027E35F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" y="1220814"/>
            <a:ext cx="5868925" cy="4137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D3ACB-5B58-439B-B608-639A9F84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65" y="1704213"/>
            <a:ext cx="5851052" cy="31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75553-3A0B-4916-959B-7804563D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9" y="534924"/>
            <a:ext cx="6610513" cy="57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life of 10 Gophers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46F-6861-43F9-AD60-1AA626A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30" y="1152983"/>
            <a:ext cx="5134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came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life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4150-8DE8-4E6D-8CF6-57974E3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09" y="1331259"/>
            <a:ext cx="8946541" cy="4195481"/>
          </a:xfrm>
        </p:spPr>
        <p:txBody>
          <a:bodyPr/>
          <a:lstStyle/>
          <a:p>
            <a:r>
              <a:rPr lang="en-GB" dirty="0"/>
              <a:t>I expanded on what a gopher could do with it’s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2528-6915-40A0-9F9B-91DBA4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4" y="2099009"/>
            <a:ext cx="31151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709266"/>
            <a:ext cx="8946541" cy="4195481"/>
          </a:xfrm>
        </p:spPr>
        <p:txBody>
          <a:bodyPr/>
          <a:lstStyle/>
          <a:p>
            <a:r>
              <a:rPr lang="en-GB" dirty="0"/>
              <a:t>The world is now represented as a 2D map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2969-2E50-4641-8343-DBAF3F6C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4" y="3762313"/>
            <a:ext cx="1781424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2B482-910E-4B1A-B664-A07ACC8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1" y="2485297"/>
            <a:ext cx="2920547" cy="41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130-86DF-473D-8EE9-5D5B066B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(Alpha)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E8A9-E8F6-4901-992E-B81482D0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8" y="2052638"/>
            <a:ext cx="8086599" cy="41957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DE85D-B172-465F-AFBF-2AC01847FCEC}"/>
              </a:ext>
            </a:extLst>
          </p:cNvPr>
          <p:cNvSpPr txBox="1">
            <a:spLocks/>
          </p:cNvSpPr>
          <p:nvPr/>
        </p:nvSpPr>
        <p:spPr>
          <a:xfrm>
            <a:off x="147297" y="1395352"/>
            <a:ext cx="10402349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/>
              <a:t>Key: (</a:t>
            </a: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= Carrot) 	(G = Gopher)	 (</a:t>
            </a:r>
            <a:r>
              <a:rPr lang="en-GB" sz="3400" dirty="0">
                <a:solidFill>
                  <a:srgbClr val="00B050"/>
                </a:solidFill>
              </a:rPr>
              <a:t>/</a:t>
            </a:r>
            <a:r>
              <a:rPr lang="en-GB" sz="3400" dirty="0"/>
              <a:t> = Grass)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02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(Beta)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686C-2C56-4447-8856-23EDA1F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4" y="1434518"/>
            <a:ext cx="9957410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A3A-DF50-48BC-8D98-498D535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wasn’t great…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BDB63-E1CD-468E-891C-A1AB66D0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6" y="1431853"/>
            <a:ext cx="9137208" cy="4740874"/>
          </a:xfrm>
        </p:spPr>
      </p:pic>
    </p:spTree>
    <p:extLst>
      <p:ext uri="{BB962C8B-B14F-4D97-AF65-F5344CB8AC3E}">
        <p14:creationId xmlns:p14="http://schemas.microsoft.com/office/powerpoint/2010/main" val="341132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9EDF2-2837-4537-AAC3-39ED95486D6A}"/>
              </a:ext>
            </a:extLst>
          </p:cNvPr>
          <p:cNvSpPr txBox="1">
            <a:spLocks/>
          </p:cNvSpPr>
          <p:nvPr/>
        </p:nvSpPr>
        <p:spPr>
          <a:xfrm>
            <a:off x="959160" y="2056594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 dirty="0"/>
            </a:br>
            <a:r>
              <a:rPr lang="en-GB" sz="7200" dirty="0"/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204273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9" y="1856939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4.4754%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9BBB8-88D6-483E-AC3F-B2E402F6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6" t="-270" r="7376" b="5368"/>
          <a:stretch/>
        </p:blipFill>
        <p:spPr>
          <a:xfrm>
            <a:off x="5772414" y="1411269"/>
            <a:ext cx="6296947" cy="47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22294-CF82-44E3-A63D-8FCDBFF9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9" y="767030"/>
            <a:ext cx="9487421" cy="53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04" y="1385406"/>
            <a:ext cx="8946541" cy="1400531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5ECF81D-1B71-459D-BE96-84F85E5F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0" y="2785938"/>
            <a:ext cx="3247454" cy="3247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07A89-6ECD-40EA-824C-CB4A3ADC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6" y="2785936"/>
            <a:ext cx="3247453" cy="3247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980E5-17F3-4BAB-87CA-D561635A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61" y="2785936"/>
            <a:ext cx="3247453" cy="3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It was </a:t>
            </a:r>
            <a:r>
              <a:rPr lang="en-GB" sz="3200" b="1" dirty="0"/>
              <a:t>still</a:t>
            </a:r>
            <a:r>
              <a:rPr lang="en-GB" sz="3200" dirty="0"/>
              <a:t> less efficient </a:t>
            </a:r>
            <a:r>
              <a:rPr lang="en-GB" sz="1200" dirty="0"/>
              <a:t>(At higher populations)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808995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87058-C527-4E30-953B-9B6D4B9B4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86" y="540231"/>
            <a:ext cx="5923842" cy="5923842"/>
          </a:xfrm>
        </p:spPr>
      </p:pic>
    </p:spTree>
    <p:extLst>
      <p:ext uri="{BB962C8B-B14F-4D97-AF65-F5344CB8AC3E}">
        <p14:creationId xmlns:p14="http://schemas.microsoft.com/office/powerpoint/2010/main" val="206287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4F0B-FF64-45C5-9083-8EDF81E8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GB" dirty="0"/>
              <a:t>Spiral Search With 2D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1CADE-38F6-4662-99C5-8A92CEC9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9" r="25657"/>
          <a:stretch/>
        </p:blipFill>
        <p:spPr>
          <a:xfrm>
            <a:off x="645130" y="1784989"/>
            <a:ext cx="6812280" cy="453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3A9EB-10A9-4092-8298-0EF0293DA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9" t="48936" r="28391" b="23401"/>
          <a:stretch/>
        </p:blipFill>
        <p:spPr>
          <a:xfrm>
            <a:off x="7840980" y="3429000"/>
            <a:ext cx="3954780" cy="124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FB9C1-C88A-4954-9E7E-5A2BC63334AD}"/>
              </a:ext>
            </a:extLst>
          </p:cNvPr>
          <p:cNvSpPr txBox="1"/>
          <p:nvPr/>
        </p:nvSpPr>
        <p:spPr>
          <a:xfrm>
            <a:off x="9277997" y="292608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(Before)</a:t>
            </a:r>
          </a:p>
        </p:txBody>
      </p:sp>
    </p:spTree>
    <p:extLst>
      <p:ext uri="{BB962C8B-B14F-4D97-AF65-F5344CB8AC3E}">
        <p14:creationId xmlns:p14="http://schemas.microsoft.com/office/powerpoint/2010/main" val="969821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 the million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685A-4317-4C0C-A46D-3ED7DF738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499907"/>
            <a:ext cx="8439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025-E20E-49CE-8896-F2003BBC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9461-7DE1-476F-8514-B55324F3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6090-A618-4AC3-AB9C-0C900BE1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9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More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3751900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DFDB-3510-49FE-B3DD-EFFBF62D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CD9E-0361-4CBB-BC49-DD11C44D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7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911588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085-B6B4-4DB3-904C-97AA8E1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485F-FB5E-4D0A-AB74-76CD653A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still interested in investigating the performance of spatial partition, but using different parameters</a:t>
            </a:r>
          </a:p>
          <a:p>
            <a:endParaRPr lang="en-GB" dirty="0"/>
          </a:p>
          <a:p>
            <a:r>
              <a:rPr lang="en-GB" dirty="0"/>
              <a:t>I needed to find a way to easily hop between different versions of </a:t>
            </a:r>
            <a:r>
              <a:rPr lang="en-GB" dirty="0" err="1"/>
              <a:t>Gopherlife</a:t>
            </a:r>
            <a:endParaRPr lang="en-GB" dirty="0"/>
          </a:p>
          <a:p>
            <a:endParaRPr lang="en-GB" dirty="0"/>
          </a:p>
          <a:p>
            <a:r>
              <a:rPr lang="en-GB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249188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F2587A-CD57-454C-8277-7FAC5EE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design of 10 Worlds </a:t>
            </a:r>
          </a:p>
        </p:txBody>
      </p:sp>
    </p:spTree>
    <p:extLst>
      <p:ext uri="{BB962C8B-B14F-4D97-AF65-F5344CB8AC3E}">
        <p14:creationId xmlns:p14="http://schemas.microsoft.com/office/powerpoint/2010/main" val="1329552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071-A675-4DCC-967D-6448ED9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Interfaces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850D-FC5C-4ED1-85F0-BD4D2D4C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86" y="1853248"/>
            <a:ext cx="80497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0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</a:t>
            </a:r>
            <a:r>
              <a:rPr lang="en-GB" sz="7200" dirty="0" err="1"/>
              <a:t>Gopherlife</a:t>
            </a:r>
            <a:r>
              <a:rPr lang="en-GB" sz="7200" dirty="0"/>
              <a:t>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4293056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61-824A-41FE-A0E2-2664403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DECA-EC7E-4247-AC92-ABCF8ED9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FD9D6-2F88-469B-A777-13C477D0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766391"/>
            <a:ext cx="779253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10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1867-B637-4884-8572-A1411CA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A041-75F9-4C9F-9134-D1107C42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381F-9E8F-440E-9294-A0F6F774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37" y="2279157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Confessions – Part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35946</TotalTime>
  <Words>1432</Words>
  <Application>Microsoft Office PowerPoint</Application>
  <PresentationFormat>Widescreen</PresentationFormat>
  <Paragraphs>243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Part 1  The Idea</vt:lpstr>
      <vt:lpstr>PowerPoint Presentation</vt:lpstr>
      <vt:lpstr>Getting Started</vt:lpstr>
      <vt:lpstr>Solutions</vt:lpstr>
      <vt:lpstr> Progress Checklist - 1</vt:lpstr>
      <vt:lpstr>Confessions – Part 1 </vt:lpstr>
      <vt:lpstr>PowerPoint Presentation</vt:lpstr>
      <vt:lpstr>PowerPoint Presentation</vt:lpstr>
      <vt:lpstr>PowerPoint Presentation</vt:lpstr>
      <vt:lpstr>PowerPoint Presentation</vt:lpstr>
      <vt:lpstr>Part 2 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PowerPoint Presentation</vt:lpstr>
      <vt:lpstr>PowerPoint Presentation</vt:lpstr>
      <vt:lpstr>PowerPoint Presentation</vt:lpstr>
      <vt:lpstr>Part 3 - Continued</vt:lpstr>
      <vt:lpstr>Part 3 - Continued</vt:lpstr>
      <vt:lpstr>Gopherlife (Alpha)</vt:lpstr>
      <vt:lpstr>Gopherlife (Beta)</vt:lpstr>
      <vt:lpstr>Performance wasn’t great…</vt:lpstr>
      <vt:lpstr>Progress Checklist 3 </vt:lpstr>
      <vt:lpstr>PowerPoint Presentation</vt:lpstr>
      <vt:lpstr>Part 4 - Optimization</vt:lpstr>
      <vt:lpstr>PowerPoint Presentation</vt:lpstr>
      <vt:lpstr>Test Parameters</vt:lpstr>
      <vt:lpstr>Spatial Partitioning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PowerPoint Presentation</vt:lpstr>
      <vt:lpstr>Spiral Search With 2D Slice</vt:lpstr>
      <vt:lpstr>Going for the million</vt:lpstr>
      <vt:lpstr>Problem 4 Checklist</vt:lpstr>
      <vt:lpstr>Final Checklist </vt:lpstr>
      <vt:lpstr>PowerPoint Presentation</vt:lpstr>
      <vt:lpstr>Go   3 More Months In</vt:lpstr>
      <vt:lpstr>PowerPoint Presentation</vt:lpstr>
      <vt:lpstr>Part 1  The Idea</vt:lpstr>
      <vt:lpstr>PowerPoint Presentation</vt:lpstr>
      <vt:lpstr>Part 2  Modelling the design of 10 Worlds </vt:lpstr>
      <vt:lpstr>Introduction to Interfaces</vt:lpstr>
      <vt:lpstr>PowerPoint Presentation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After The Spiral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397</cp:revision>
  <dcterms:created xsi:type="dcterms:W3CDTF">2018-09-22T17:29:52Z</dcterms:created>
  <dcterms:modified xsi:type="dcterms:W3CDTF">2019-03-01T22:41:44Z</dcterms:modified>
</cp:coreProperties>
</file>