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4" r:id="rId13"/>
    <p:sldId id="265" r:id="rId14"/>
    <p:sldId id="275" r:id="rId15"/>
    <p:sldId id="266" r:id="rId16"/>
    <p:sldId id="257" r:id="rId17"/>
    <p:sldId id="258" r:id="rId18"/>
    <p:sldId id="259" r:id="rId19"/>
    <p:sldId id="261" r:id="rId20"/>
    <p:sldId id="263" r:id="rId21"/>
    <p:sldId id="262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69" autoAdjust="0"/>
  </p:normalViewPr>
  <p:slideViewPr>
    <p:cSldViewPr snapToGrid="0">
      <p:cViewPr varScale="1">
        <p:scale>
          <a:sx n="57" d="100"/>
          <a:sy n="57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Basic Practice with Structs, Methods and Goroutines.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1BCF-EEEF-47D6-B3E0-B3D47069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212B-74FE-4411-971A-3818F029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had an idea. To practice concurrency what if I modelled the lives of 1 million gophers within go. </a:t>
            </a:r>
          </a:p>
        </p:txBody>
      </p:sp>
    </p:spTree>
    <p:extLst>
      <p:ext uri="{BB962C8B-B14F-4D97-AF65-F5344CB8AC3E}">
        <p14:creationId xmlns:p14="http://schemas.microsoft.com/office/powerpoint/2010/main" val="269998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F792-881D-45E8-AE31-8DF9ADAE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 – 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4AC-09C2-45A7-9888-12674F0E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28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Potentially "Pointless”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since.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9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a small starter project I’m working on and keep a checklist of different skills or ideas I bumped into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Attempt to Model the life of 1 million Gophers (the animal) </a:t>
            </a:r>
          </a:p>
          <a:p>
            <a:r>
              <a:rPr lang="en-GB" dirty="0"/>
              <a:t>Or At least build the framework for it. </a:t>
            </a:r>
          </a:p>
        </p:txBody>
      </p:sp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– Modelling the life of 10 Gophers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29667-798F-47A1-933D-3FC909E53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918" y="2032000"/>
            <a:ext cx="4977576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1614</TotalTime>
  <Words>445</Words>
  <Application>Microsoft Office PowerPoint</Application>
  <PresentationFormat>Widescreen</PresentationFormat>
  <Paragraphs>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Segoe MDL2 Assets</vt:lpstr>
      <vt:lpstr>Wingdings 3</vt:lpstr>
      <vt:lpstr>Ion</vt:lpstr>
      <vt:lpstr>Go   Getting Started After Getting Started</vt:lpstr>
      <vt:lpstr>The Power of Potentially "Pointless” Personal Projects</vt:lpstr>
      <vt:lpstr>Short Background</vt:lpstr>
      <vt:lpstr>Plan for the next 9 minutes</vt:lpstr>
      <vt:lpstr>The Idea</vt:lpstr>
      <vt:lpstr>Problem 1 – Getting Started</vt:lpstr>
      <vt:lpstr>Solutions</vt:lpstr>
      <vt:lpstr> Progress Checklist - 1</vt:lpstr>
      <vt:lpstr>Problem 2 – Modelling the life of 10 Gophers </vt:lpstr>
      <vt:lpstr>Solution A</vt:lpstr>
      <vt:lpstr>Solution A - Output</vt:lpstr>
      <vt:lpstr>Progress Checklist - 2</vt:lpstr>
      <vt:lpstr>Preparation</vt:lpstr>
      <vt:lpstr>Problem 3 – Life is a bit Empty isn’t it?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59</cp:revision>
  <dcterms:created xsi:type="dcterms:W3CDTF">2018-09-22T17:29:52Z</dcterms:created>
  <dcterms:modified xsi:type="dcterms:W3CDTF">2018-10-03T21:53:22Z</dcterms:modified>
</cp:coreProperties>
</file>