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F82DB-484E-B2B8-84EA-6EB37FCD5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Desarrollos basados en plataformas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6CACB-1866-9052-C7A7-725D13C66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Brayan Castiblanco Diaz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14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1616D-2E75-14A3-2367-9F43166A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A4C88-8105-7596-762E-1A5C923A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“Desarrollos basados en plataformas” </a:t>
            </a:r>
            <a:r>
              <a:rPr lang="es-MX" b="0" i="0" dirty="0">
                <a:effectLst/>
                <a:latin typeface="Söhne"/>
              </a:rPr>
              <a:t>se refiere a la creación de aplicaciones, software o productos utilizando una plataforma específica como base. Una plataforma en este contexto podría ser un conjunto de herramientas, frameworks, APIs (interfaces de programación de aplicaciones) y otros componentes que facilitan el desarrollo de software. Estas plataformas pueden ser proporcionadas por empresas, organizaciones o comunidades de desarrollo.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61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EE436-2815-45A1-4D6D-72CE886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donde se 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5065C-00D0-759A-32E6-3AE14F0D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Desarrollo de aplicaciones móviles: </a:t>
            </a:r>
            <a:r>
              <a:rPr lang="es-CO" b="1" i="0" dirty="0" err="1">
                <a:effectLst/>
                <a:latin typeface="Söhne"/>
              </a:rPr>
              <a:t>ios</a:t>
            </a:r>
            <a:r>
              <a:rPr lang="es-CO" b="1" i="0" dirty="0">
                <a:effectLst/>
                <a:latin typeface="Söhne"/>
              </a:rPr>
              <a:t>, Android</a:t>
            </a:r>
          </a:p>
          <a:p>
            <a:r>
              <a:rPr lang="es-CO" b="1" i="0" dirty="0">
                <a:effectLst/>
                <a:latin typeface="Söhne"/>
              </a:rPr>
              <a:t>Desarrollo web: </a:t>
            </a:r>
            <a:r>
              <a:rPr lang="en-US" dirty="0"/>
              <a:t>WordPress, Drupal, Shopify</a:t>
            </a:r>
          </a:p>
          <a:p>
            <a:r>
              <a:rPr lang="es-CO" b="1" i="0" dirty="0">
                <a:effectLst/>
                <a:latin typeface="Söhne"/>
              </a:rPr>
              <a:t>Desarrollo de videojuegos: </a:t>
            </a:r>
            <a:r>
              <a:rPr lang="en-US" dirty="0"/>
              <a:t>Unity, Unreal Engine, Godot</a:t>
            </a:r>
            <a:endParaRPr lang="es-CO" b="1" i="0" dirty="0">
              <a:effectLst/>
              <a:latin typeface="Söhne"/>
            </a:endParaRPr>
          </a:p>
          <a:p>
            <a:r>
              <a:rPr lang="es-CO" b="1" i="0" dirty="0">
                <a:effectLst/>
                <a:latin typeface="Söhne"/>
              </a:rPr>
              <a:t>Desarrollo en la nube: </a:t>
            </a:r>
            <a:r>
              <a:rPr lang="fr-FR" dirty="0"/>
              <a:t>AWS, Google Cloud, Azure</a:t>
            </a:r>
          </a:p>
          <a:p>
            <a:r>
              <a:rPr lang="es-CO" b="1" i="0" dirty="0">
                <a:effectLst/>
                <a:latin typeface="Söhne"/>
              </a:rPr>
              <a:t>Desarrollo de software empresarial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268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EFD4B-FFE1-1145-0197-B561394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0B4C6-E4AD-BDC5-CA30-1543B5A4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Eficiencia en el desarrollo:</a:t>
            </a:r>
            <a:r>
              <a:rPr lang="es-ES" dirty="0"/>
              <a:t> </a:t>
            </a:r>
            <a:r>
              <a:rPr lang="es-ES" sz="2000" dirty="0"/>
              <a:t>servicios preconstruidos que pueden acelerar el proceso de desarrollo,</a:t>
            </a:r>
            <a:endParaRPr lang="es-CO" sz="2000" b="1" i="0" dirty="0">
              <a:effectLst/>
              <a:latin typeface="Söhne"/>
            </a:endParaRPr>
          </a:p>
          <a:p>
            <a:r>
              <a:rPr lang="es-CO" b="1" i="0" dirty="0">
                <a:effectLst/>
                <a:latin typeface="Söhne"/>
              </a:rPr>
              <a:t>Mantenimiento simplificado</a:t>
            </a:r>
            <a:endParaRPr lang="es-CO" b="1" dirty="0">
              <a:latin typeface="Söhne"/>
            </a:endParaRPr>
          </a:p>
          <a:p>
            <a:r>
              <a:rPr lang="es-CO" b="1" i="0" dirty="0">
                <a:effectLst/>
                <a:latin typeface="Söhne"/>
              </a:rPr>
              <a:t>Acceso a recursos especializados</a:t>
            </a:r>
          </a:p>
          <a:p>
            <a:r>
              <a:rPr lang="es-CO" b="1" i="0" dirty="0">
                <a:effectLst/>
                <a:latin typeface="Söhne"/>
              </a:rPr>
              <a:t>Costos reducidos</a:t>
            </a:r>
            <a:endParaRPr lang="es-CO" b="1" dirty="0">
              <a:latin typeface="Söhne"/>
            </a:endParaRPr>
          </a:p>
          <a:p>
            <a:r>
              <a:rPr lang="es-MX" b="1" i="0" dirty="0">
                <a:effectLst/>
                <a:latin typeface="Söhne"/>
              </a:rPr>
              <a:t>Rápida adopción de nuevas tecnologías</a:t>
            </a:r>
            <a:endParaRPr lang="es-CO" b="1" i="0" dirty="0">
              <a:effectLst/>
              <a:latin typeface="Söhne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017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C004-9B8F-AA31-9E92-1E08B554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35C3A-454B-3B44-DDF2-21485BE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Limitaciones de la plataforma</a:t>
            </a:r>
          </a:p>
          <a:p>
            <a:r>
              <a:rPr lang="es-CO" b="1" i="0" dirty="0">
                <a:effectLst/>
                <a:latin typeface="Söhne"/>
              </a:rPr>
              <a:t>Dependencia de la plataforma</a:t>
            </a:r>
            <a:endParaRPr lang="es-CO" b="1" dirty="0">
              <a:latin typeface="Söhne"/>
            </a:endParaRPr>
          </a:p>
          <a:p>
            <a:r>
              <a:rPr lang="es-CO" b="1" i="0" dirty="0">
                <a:effectLst/>
                <a:latin typeface="Söhne"/>
              </a:rPr>
              <a:t>Costos asociados</a:t>
            </a:r>
          </a:p>
          <a:p>
            <a:r>
              <a:rPr lang="es-CO" b="1" i="0" dirty="0">
                <a:effectLst/>
                <a:latin typeface="Söhne"/>
              </a:rPr>
              <a:t>Falta de personalización</a:t>
            </a:r>
            <a:endParaRPr lang="es-CO" b="1" dirty="0">
              <a:latin typeface="Söhne"/>
            </a:endParaRPr>
          </a:p>
          <a:p>
            <a:r>
              <a:rPr lang="es-CO" b="1" i="0" dirty="0">
                <a:effectLst/>
                <a:latin typeface="Söhne"/>
              </a:rPr>
              <a:t>Innovación limitada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6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E10BC-6F8D-5B19-F99F-B995A013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643A4-7339-3DA4-A5CA-EB3EF0B8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GRACIAS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23831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163</TotalTime>
  <Words>173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Söhne</vt:lpstr>
      <vt:lpstr>Trebuchet MS</vt:lpstr>
      <vt:lpstr>Berlín</vt:lpstr>
      <vt:lpstr>Desarrollos basados en plataformas </vt:lpstr>
      <vt:lpstr>¿Qué es?</vt:lpstr>
      <vt:lpstr>Casos donde se usa</vt:lpstr>
      <vt:lpstr>Ventajas</vt:lpstr>
      <vt:lpstr>Desventajas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Desarrollos basados en plataformas</dc:title>
  <dc:creator>Brayan Castiblanco diaz</dc:creator>
  <cp:lastModifiedBy>Sala_000</cp:lastModifiedBy>
  <cp:revision>3</cp:revision>
  <dcterms:created xsi:type="dcterms:W3CDTF">2024-03-06T00:50:51Z</dcterms:created>
  <dcterms:modified xsi:type="dcterms:W3CDTF">2024-02-20T04:24:51Z</dcterms:modified>
</cp:coreProperties>
</file>