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65DDB7"/>
    <a:srgbClr val="4343F5"/>
    <a:srgbClr val="FFFFFF"/>
    <a:srgbClr val="F54888"/>
    <a:srgbClr val="9999FB"/>
    <a:srgbClr val="B2B2B5"/>
    <a:srgbClr val="CFFFF1"/>
    <a:srgbClr val="1D1D27"/>
    <a:srgbClr val="FFB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5E3AD-1773-4CD6-647A-3B3DF6DEA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D84CD4-29A8-F719-90F2-5C43CDF6D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6DA720-6C7A-440F-D4A1-D2E01B8A3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B882-D174-4249-A5D0-1693DDCAAEEB}" type="datetimeFigureOut">
              <a:rPr lang="es-CO" smtClean="0"/>
              <a:t>4/04/2023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D431A6-ECE7-6776-8416-C57F69CF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EB795C-68A6-D309-CC1A-0A37BEFF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743F-F6C0-4714-9C01-8CAC0FBDD6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934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97FC9-324B-D1A7-F307-4AB733F8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34B708-14BC-E1D2-AFC5-C0577C3DD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0BE23E-D9B9-DFD4-52D4-5A336201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B882-D174-4249-A5D0-1693DDCAAEEB}" type="datetimeFigureOut">
              <a:rPr lang="es-CO" smtClean="0"/>
              <a:t>4/04/2023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8BA049-E947-6E8D-02DC-5D90D122C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C624CA-DFD8-0BCC-8FBD-EDF80A51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743F-F6C0-4714-9C01-8CAC0FBDD6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701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BB2CFE-2F24-6BA7-267E-809A58371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51D155-A8B6-4CB4-E46D-A1A9631D6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20C734-F046-9A41-6689-D7FBD362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B882-D174-4249-A5D0-1693DDCAAEEB}" type="datetimeFigureOut">
              <a:rPr lang="es-CO" smtClean="0"/>
              <a:t>4/04/2023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0809DD-2341-D187-6067-BE02B582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B6D85D-F843-ECF1-BEFB-DBF97EDA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743F-F6C0-4714-9C01-8CAC0FBDD6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629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031CC-4A77-A2D9-D319-25CC237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408808-848A-02A3-86F1-FB3498E2F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DD554A-7E13-027C-B607-2D0EF577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B882-D174-4249-A5D0-1693DDCAAEEB}" type="datetimeFigureOut">
              <a:rPr lang="es-CO" smtClean="0"/>
              <a:t>4/04/2023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7B2D6D-04CF-6515-8FAF-B0AD5D20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DD613C-8D76-A4E8-CF87-EA90DA57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743F-F6C0-4714-9C01-8CAC0FBDD6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02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2D19F-A654-3C3E-05A1-1CF88F08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691661-033A-10F1-64C6-728E865DA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9837FD-628F-D69B-9E6C-A29388FEA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B882-D174-4249-A5D0-1693DDCAAEEB}" type="datetimeFigureOut">
              <a:rPr lang="es-CO" smtClean="0"/>
              <a:t>4/04/2023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E979F5-1363-DAA4-77A7-FBD455631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861252-E6F7-9277-EAD7-48EBA9C3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743F-F6C0-4714-9C01-8CAC0FBDD6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522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C9940-1B7E-6DE0-428E-50167C72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B1EBBA-0B99-977D-83BD-CD57867FA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3FA837-A921-15E4-712D-004CDF535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BBE892-DEE2-E995-F351-5D6FE8C9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B882-D174-4249-A5D0-1693DDCAAEEB}" type="datetimeFigureOut">
              <a:rPr lang="es-CO" smtClean="0"/>
              <a:t>4/04/2023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73EC05-B191-1C2E-9432-385C09BC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989200-5333-362C-20E0-FBA8B2041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743F-F6C0-4714-9C01-8CAC0FBDD6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522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4C53E-B963-F5B5-C00F-8F8CBE3A6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A0CC1C-AA0C-A778-D401-B560835D1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2071A7-1F07-8AFB-CE73-9C25980DD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84281A-8D89-021A-AA47-717814C69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A5533D-1C25-70C0-CD7C-F10D4AE35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281429C-650F-2370-622B-903D7EC4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B882-D174-4249-A5D0-1693DDCAAEEB}" type="datetimeFigureOut">
              <a:rPr lang="es-CO" smtClean="0"/>
              <a:t>4/04/2023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1743B9D-6D4A-4707-6C8A-9B978028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8922B6-6322-58FD-3A5A-8E5CC220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743F-F6C0-4714-9C01-8CAC0FBDD6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61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C1C88-81D0-570F-97E1-953846D2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5220A0-E73C-8B05-AAC7-4CFF08AC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B882-D174-4249-A5D0-1693DDCAAEEB}" type="datetimeFigureOut">
              <a:rPr lang="es-CO" smtClean="0"/>
              <a:t>4/04/2023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DF7C9E-222F-200A-8D5B-79EDB16B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87BB2B-2F94-E367-8105-2AFAB0FF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743F-F6C0-4714-9C01-8CAC0FBDD6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644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D22C6B2-A6EB-1B43-C1B2-EBBAC78B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B882-D174-4249-A5D0-1693DDCAAEEB}" type="datetimeFigureOut">
              <a:rPr lang="es-CO" smtClean="0"/>
              <a:t>4/04/2023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B59B96-5BA0-FB24-A2A4-AB8AF3A9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CF8035-BA4D-0270-DFD4-B41A6B7C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743F-F6C0-4714-9C01-8CAC0FBDD6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796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BBA56-0CFB-264D-96CE-D000413C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9DCFE0-BF9C-E63E-882E-178471CBF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E7EAEE-D9B8-EF70-3899-65945F0B9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AAAE6D-D0EF-CAB1-5BA7-B31848246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B882-D174-4249-A5D0-1693DDCAAEEB}" type="datetimeFigureOut">
              <a:rPr lang="es-CO" smtClean="0"/>
              <a:t>4/04/2023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24CF37-5C4B-803D-BB04-5FF4BE66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7FFC5B-EEEA-7503-8CA6-C681BADC8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743F-F6C0-4714-9C01-8CAC0FBDD6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191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F964F-B68A-1D52-95B0-04CA00402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F23232-2D22-1C42-9B6A-A44FAD117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FFD028-2180-AE70-85FC-CABFA6874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97EB81-AE86-40C8-6C05-93B297FF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B882-D174-4249-A5D0-1693DDCAAEEB}" type="datetimeFigureOut">
              <a:rPr lang="es-CO" smtClean="0"/>
              <a:t>4/04/2023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A8C426-A535-AC9E-7016-DE60E6AB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B44C63-47BD-62C6-6A83-54C64069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743F-F6C0-4714-9C01-8CAC0FBDD6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213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7651A3-CC3D-94E0-53BD-60B11228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E9BC7B-113E-1C73-0B32-8F4CFC36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AE97AB-C699-D6B5-F430-D4A867030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7B882-D174-4249-A5D0-1693DDCAAEEB}" type="datetimeFigureOut">
              <a:rPr lang="es-CO" smtClean="0"/>
              <a:t>4/04/2023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5F805B-19FD-850E-A38E-B8E3FEA7B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4FA1C8-5976-A13E-C569-BC4BFE570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743F-F6C0-4714-9C01-8CAC0FBDD6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541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BB9B57A2-2905-F9F0-D034-CFF807D56048}"/>
              </a:ext>
            </a:extLst>
          </p:cNvPr>
          <p:cNvGrpSpPr/>
          <p:nvPr/>
        </p:nvGrpSpPr>
        <p:grpSpPr>
          <a:xfrm>
            <a:off x="3999279" y="2135130"/>
            <a:ext cx="969318" cy="673382"/>
            <a:chOff x="1520454" y="1073887"/>
            <a:chExt cx="969318" cy="673382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07E3FF7C-045E-7523-2A97-56DB62710B63}"/>
                </a:ext>
              </a:extLst>
            </p:cNvPr>
            <p:cNvSpPr/>
            <p:nvPr/>
          </p:nvSpPr>
          <p:spPr>
            <a:xfrm>
              <a:off x="1520454" y="1073887"/>
              <a:ext cx="669851" cy="669851"/>
            </a:xfrm>
            <a:prstGeom prst="rect">
              <a:avLst/>
            </a:prstGeom>
            <a:solidFill>
              <a:srgbClr val="1D1D26"/>
            </a:solidFill>
            <a:ln>
              <a:solidFill>
                <a:srgbClr val="1D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48F6C4B6-7DBB-F730-636F-A095310CDF9B}"/>
                </a:ext>
              </a:extLst>
            </p:cNvPr>
            <p:cNvSpPr/>
            <p:nvPr/>
          </p:nvSpPr>
          <p:spPr>
            <a:xfrm>
              <a:off x="1805772" y="1073887"/>
              <a:ext cx="684000" cy="673382"/>
            </a:xfrm>
            <a:prstGeom prst="ellipse">
              <a:avLst/>
            </a:prstGeom>
            <a:solidFill>
              <a:srgbClr val="1D1D26"/>
            </a:solidFill>
            <a:ln>
              <a:solidFill>
                <a:srgbClr val="1D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0A172A9F-AC53-7504-1EE6-3DBD96F3586B}"/>
                </a:ext>
              </a:extLst>
            </p:cNvPr>
            <p:cNvSpPr/>
            <p:nvPr/>
          </p:nvSpPr>
          <p:spPr>
            <a:xfrm>
              <a:off x="1855378" y="1138812"/>
              <a:ext cx="540000" cy="540000"/>
            </a:xfrm>
            <a:prstGeom prst="ellipse">
              <a:avLst/>
            </a:prstGeom>
            <a:solidFill>
              <a:srgbClr val="F54888"/>
            </a:solidFill>
            <a:ln>
              <a:solidFill>
                <a:srgbClr val="1D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0584A98D-38D4-4CFB-1B4F-5005D3860BA0}"/>
              </a:ext>
            </a:extLst>
          </p:cNvPr>
          <p:cNvGrpSpPr/>
          <p:nvPr/>
        </p:nvGrpSpPr>
        <p:grpSpPr>
          <a:xfrm>
            <a:off x="4002820" y="2890058"/>
            <a:ext cx="969318" cy="673383"/>
            <a:chOff x="1520454" y="1070355"/>
            <a:chExt cx="969318" cy="673383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18ECDA01-4097-D3F0-2399-18E4E4B45C13}"/>
                </a:ext>
              </a:extLst>
            </p:cNvPr>
            <p:cNvSpPr/>
            <p:nvPr/>
          </p:nvSpPr>
          <p:spPr>
            <a:xfrm>
              <a:off x="1520454" y="1073887"/>
              <a:ext cx="669851" cy="669851"/>
            </a:xfrm>
            <a:prstGeom prst="rect">
              <a:avLst/>
            </a:prstGeom>
            <a:solidFill>
              <a:srgbClr val="1D1D26"/>
            </a:solidFill>
            <a:ln>
              <a:solidFill>
                <a:srgbClr val="1D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4AE932AE-CF38-514B-7F2D-3BE4EA9E9924}"/>
                </a:ext>
              </a:extLst>
            </p:cNvPr>
            <p:cNvSpPr/>
            <p:nvPr/>
          </p:nvSpPr>
          <p:spPr>
            <a:xfrm>
              <a:off x="1805772" y="1070355"/>
              <a:ext cx="684000" cy="669851"/>
            </a:xfrm>
            <a:prstGeom prst="ellipse">
              <a:avLst/>
            </a:prstGeom>
            <a:solidFill>
              <a:srgbClr val="1D1D26"/>
            </a:solidFill>
            <a:ln>
              <a:solidFill>
                <a:srgbClr val="1D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CDD09F68-73F3-7F3F-8D4B-EA62F37967CF}"/>
                </a:ext>
              </a:extLst>
            </p:cNvPr>
            <p:cNvSpPr/>
            <p:nvPr/>
          </p:nvSpPr>
          <p:spPr>
            <a:xfrm>
              <a:off x="1855378" y="1138812"/>
              <a:ext cx="540000" cy="540000"/>
            </a:xfrm>
            <a:prstGeom prst="ellipse">
              <a:avLst/>
            </a:prstGeom>
            <a:solidFill>
              <a:srgbClr val="4343F5"/>
            </a:solidFill>
            <a:ln>
              <a:solidFill>
                <a:srgbClr val="1D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A67CCBD-C680-B7AA-9F9C-B165EC019874}"/>
              </a:ext>
            </a:extLst>
          </p:cNvPr>
          <p:cNvGrpSpPr/>
          <p:nvPr/>
        </p:nvGrpSpPr>
        <p:grpSpPr>
          <a:xfrm>
            <a:off x="4013454" y="1383757"/>
            <a:ext cx="969318" cy="669852"/>
            <a:chOff x="1520454" y="1073886"/>
            <a:chExt cx="969318" cy="66985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EE1D3DA8-BD8D-2358-4437-E8660A0247E2}"/>
                </a:ext>
              </a:extLst>
            </p:cNvPr>
            <p:cNvSpPr/>
            <p:nvPr/>
          </p:nvSpPr>
          <p:spPr>
            <a:xfrm>
              <a:off x="1520454" y="1073887"/>
              <a:ext cx="669851" cy="669851"/>
            </a:xfrm>
            <a:prstGeom prst="rect">
              <a:avLst/>
            </a:prstGeom>
            <a:solidFill>
              <a:srgbClr val="1D1D26"/>
            </a:solidFill>
            <a:ln>
              <a:solidFill>
                <a:srgbClr val="1D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C08FCEE-C9CA-A250-FF60-9436ECABBEAC}"/>
                </a:ext>
              </a:extLst>
            </p:cNvPr>
            <p:cNvSpPr/>
            <p:nvPr/>
          </p:nvSpPr>
          <p:spPr>
            <a:xfrm>
              <a:off x="1805772" y="1073886"/>
              <a:ext cx="684000" cy="66982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70E40625-6718-A4A0-A051-6962297A9069}"/>
              </a:ext>
            </a:extLst>
          </p:cNvPr>
          <p:cNvGrpSpPr/>
          <p:nvPr/>
        </p:nvGrpSpPr>
        <p:grpSpPr>
          <a:xfrm>
            <a:off x="3997516" y="3652050"/>
            <a:ext cx="969318" cy="669851"/>
            <a:chOff x="1520454" y="1073887"/>
            <a:chExt cx="969318" cy="669851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F49C982D-9263-0022-DE64-87B2BB593B1E}"/>
                </a:ext>
              </a:extLst>
            </p:cNvPr>
            <p:cNvSpPr/>
            <p:nvPr/>
          </p:nvSpPr>
          <p:spPr>
            <a:xfrm>
              <a:off x="1520454" y="1073887"/>
              <a:ext cx="669851" cy="669851"/>
            </a:xfrm>
            <a:prstGeom prst="rect">
              <a:avLst/>
            </a:prstGeom>
            <a:solidFill>
              <a:srgbClr val="1D1D26"/>
            </a:solidFill>
            <a:ln>
              <a:solidFill>
                <a:srgbClr val="1D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25198F38-1C42-C70D-9870-C4D9C364E3B6}"/>
                </a:ext>
              </a:extLst>
            </p:cNvPr>
            <p:cNvSpPr/>
            <p:nvPr/>
          </p:nvSpPr>
          <p:spPr>
            <a:xfrm>
              <a:off x="1805772" y="1077418"/>
              <a:ext cx="684000" cy="666320"/>
            </a:xfrm>
            <a:prstGeom prst="ellipse">
              <a:avLst/>
            </a:prstGeom>
            <a:solidFill>
              <a:srgbClr val="1D1D26"/>
            </a:solidFill>
            <a:ln>
              <a:solidFill>
                <a:srgbClr val="1D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449C816-4E36-0DAF-C8A4-7584C2F38DFE}"/>
                </a:ext>
              </a:extLst>
            </p:cNvPr>
            <p:cNvSpPr/>
            <p:nvPr/>
          </p:nvSpPr>
          <p:spPr>
            <a:xfrm>
              <a:off x="1855378" y="1138812"/>
              <a:ext cx="540000" cy="540000"/>
            </a:xfrm>
            <a:prstGeom prst="ellipse">
              <a:avLst/>
            </a:prstGeom>
            <a:solidFill>
              <a:srgbClr val="65DDB7"/>
            </a:solidFill>
            <a:ln>
              <a:solidFill>
                <a:srgbClr val="1D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466755A2-86FB-50ED-1353-7D88580CDB8B}"/>
              </a:ext>
            </a:extLst>
          </p:cNvPr>
          <p:cNvGrpSpPr/>
          <p:nvPr/>
        </p:nvGrpSpPr>
        <p:grpSpPr>
          <a:xfrm>
            <a:off x="4013454" y="4490243"/>
            <a:ext cx="969318" cy="669851"/>
            <a:chOff x="1520454" y="1073887"/>
            <a:chExt cx="969318" cy="669851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C65424B-74F6-B001-4FFF-E58272DCC870}"/>
                </a:ext>
              </a:extLst>
            </p:cNvPr>
            <p:cNvSpPr/>
            <p:nvPr/>
          </p:nvSpPr>
          <p:spPr>
            <a:xfrm>
              <a:off x="1520454" y="1073887"/>
              <a:ext cx="669851" cy="669851"/>
            </a:xfrm>
            <a:prstGeom prst="rect">
              <a:avLst/>
            </a:prstGeom>
            <a:solidFill>
              <a:srgbClr val="1D1D26"/>
            </a:solidFill>
            <a:ln>
              <a:solidFill>
                <a:srgbClr val="1D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A6BC6A4F-56BA-C9F9-8F21-B6BC29F8316A}"/>
                </a:ext>
              </a:extLst>
            </p:cNvPr>
            <p:cNvSpPr/>
            <p:nvPr/>
          </p:nvSpPr>
          <p:spPr>
            <a:xfrm>
              <a:off x="1805772" y="1077418"/>
              <a:ext cx="684000" cy="666320"/>
            </a:xfrm>
            <a:prstGeom prst="ellipse">
              <a:avLst/>
            </a:prstGeom>
            <a:solidFill>
              <a:srgbClr val="1D1D26"/>
            </a:solidFill>
            <a:ln>
              <a:solidFill>
                <a:srgbClr val="1D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5C5DA086-270E-FD58-FAF2-14BEC2BBD278}"/>
                </a:ext>
              </a:extLst>
            </p:cNvPr>
            <p:cNvSpPr/>
            <p:nvPr/>
          </p:nvSpPr>
          <p:spPr>
            <a:xfrm>
              <a:off x="1855378" y="1138812"/>
              <a:ext cx="540000" cy="540000"/>
            </a:xfrm>
            <a:prstGeom prst="ellipse">
              <a:avLst/>
            </a:prstGeom>
            <a:solidFill>
              <a:srgbClr val="FF8C00"/>
            </a:solidFill>
            <a:ln>
              <a:solidFill>
                <a:srgbClr val="1D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35" name="Rectángulo 34">
            <a:extLst>
              <a:ext uri="{FF2B5EF4-FFF2-40B4-BE49-F238E27FC236}">
                <a16:creationId xmlns:a16="http://schemas.microsoft.com/office/drawing/2014/main" id="{F8C25567-E458-6158-1888-D81BCE7B1DB7}"/>
              </a:ext>
            </a:extLst>
          </p:cNvPr>
          <p:cNvSpPr/>
          <p:nvPr/>
        </p:nvSpPr>
        <p:spPr>
          <a:xfrm>
            <a:off x="5770262" y="2212456"/>
            <a:ext cx="2043228" cy="552894"/>
          </a:xfrm>
          <a:prstGeom prst="rect">
            <a:avLst/>
          </a:prstGeom>
          <a:solidFill>
            <a:srgbClr val="F5488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#F54888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ED06A6FE-07E7-14F8-6A66-BC15F94BFCB3}"/>
              </a:ext>
            </a:extLst>
          </p:cNvPr>
          <p:cNvSpPr/>
          <p:nvPr/>
        </p:nvSpPr>
        <p:spPr>
          <a:xfrm>
            <a:off x="5770262" y="4589261"/>
            <a:ext cx="2043228" cy="552894"/>
          </a:xfrm>
          <a:prstGeom prst="rect">
            <a:avLst/>
          </a:prstGeom>
          <a:solidFill>
            <a:srgbClr val="FF8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#FF8C00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2DA9B8E-DFAE-D1BC-522F-887E0ECE887E}"/>
              </a:ext>
            </a:extLst>
          </p:cNvPr>
          <p:cNvSpPr/>
          <p:nvPr/>
        </p:nvSpPr>
        <p:spPr>
          <a:xfrm>
            <a:off x="5770262" y="3816632"/>
            <a:ext cx="2043228" cy="552894"/>
          </a:xfrm>
          <a:prstGeom prst="rect">
            <a:avLst/>
          </a:prstGeom>
          <a:solidFill>
            <a:srgbClr val="65DD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#65DDB7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0B93C687-804C-5B30-4760-7D1D3EC54B1D}"/>
              </a:ext>
            </a:extLst>
          </p:cNvPr>
          <p:cNvSpPr/>
          <p:nvPr/>
        </p:nvSpPr>
        <p:spPr>
          <a:xfrm>
            <a:off x="5770262" y="3014544"/>
            <a:ext cx="2043228" cy="552894"/>
          </a:xfrm>
          <a:prstGeom prst="rect">
            <a:avLst/>
          </a:prstGeom>
          <a:solidFill>
            <a:srgbClr val="4343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#4343F5</a:t>
            </a:r>
          </a:p>
        </p:txBody>
      </p:sp>
    </p:spTree>
    <p:extLst>
      <p:ext uri="{BB962C8B-B14F-4D97-AF65-F5344CB8AC3E}">
        <p14:creationId xmlns:p14="http://schemas.microsoft.com/office/powerpoint/2010/main" val="1603235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8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Bryam  Álvarez León</dc:creator>
  <cp:lastModifiedBy>Bryam  Álvarez León</cp:lastModifiedBy>
  <cp:revision>2</cp:revision>
  <dcterms:created xsi:type="dcterms:W3CDTF">2023-04-02T17:39:18Z</dcterms:created>
  <dcterms:modified xsi:type="dcterms:W3CDTF">2023-04-04T13:47:59Z</dcterms:modified>
</cp:coreProperties>
</file>