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51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3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60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44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20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55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34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58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34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6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65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58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38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76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26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0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F53A44-CB89-488F-A190-8D9FE3238862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7568-BC1C-4F2C-8F77-762FEC6F45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02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EFn-1qex5I" TargetMode="External"/><Relationship Id="rId2" Type="http://schemas.openxmlformats.org/officeDocument/2006/relationships/hyperlink" Target="https://www.youtube.com/watch?v=UKYpLK6p09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ormaticapc.com/patrones-de-diseno/bridge.php" TargetMode="External"/><Relationship Id="rId5" Type="http://schemas.openxmlformats.org/officeDocument/2006/relationships/hyperlink" Target="https://es.wikipedia.org/wiki/Bridge_(patr%C3%B3n_de_dise%C3%B1o)" TargetMode="External"/><Relationship Id="rId4" Type="http://schemas.openxmlformats.org/officeDocument/2006/relationships/hyperlink" Target="https://programacion.net/articulo/patrones_de_diseno_viii_patrones_estructurales_bridge_1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74C36-EF0C-48E1-9821-046170C7E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PATRON BRIDGE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B67C1-E6D9-463E-9986-595558DE7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NOMBRE: BRAYM PARRA</a:t>
            </a:r>
          </a:p>
        </p:txBody>
      </p:sp>
    </p:spTree>
    <p:extLst>
      <p:ext uri="{BB962C8B-B14F-4D97-AF65-F5344CB8AC3E}">
        <p14:creationId xmlns:p14="http://schemas.microsoft.com/office/powerpoint/2010/main" val="19458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3D5BC-FB1B-4892-8B57-0BFE368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y para que su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E4EF4-1983-44CB-B25F-87C8CEE0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También conocido como Handle/Body, es una técnica usada para desacoplar una abstracción de su implementación, de manera que ambas puedan ser modificadas independiente sin la necesidad de alterar por ello la otra.</a:t>
            </a:r>
          </a:p>
          <a:p>
            <a:pPr algn="just"/>
            <a:r>
              <a:rPr lang="es-ES" dirty="0"/>
              <a:t>Aumenta la flexibilidad de una jerarquía de clases</a:t>
            </a:r>
          </a:p>
          <a:p>
            <a:pPr algn="just"/>
            <a:r>
              <a:rPr lang="es-ES" dirty="0"/>
              <a:t>La herencia acopla la abstracción e implementación</a:t>
            </a:r>
          </a:p>
          <a:p>
            <a:pPr algn="just"/>
            <a:r>
              <a:rPr lang="es-ES" dirty="0"/>
              <a:t>Mejora la extensibilidad</a:t>
            </a:r>
          </a:p>
          <a:p>
            <a:pPr algn="just"/>
            <a:r>
              <a:rPr lang="es-ES" dirty="0"/>
              <a:t>Esconde detalles de implementación a los usuarios</a:t>
            </a:r>
          </a:p>
          <a:p>
            <a:pPr algn="just"/>
            <a:r>
              <a:rPr lang="es-ES" dirty="0"/>
              <a:t>Se usa cuando hay una nueva versión del código pero la anterior aun es </a:t>
            </a:r>
            <a:r>
              <a:rPr lang="es-ES" dirty="0" err="1"/>
              <a:t>util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891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875EC-4717-4B8A-8AE4-653E09D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patrón “Bridge” se usa cuando: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89790-5628-470A-AFDC-D9C67DB4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desea evitar un enlace permanente entre la abstracción y la implementación.</a:t>
            </a:r>
          </a:p>
          <a:p>
            <a:r>
              <a:rPr lang="es-ES" dirty="0"/>
              <a:t>Tanto las abstracciones como las implementaciones deben ser implementadas a subclases.</a:t>
            </a:r>
          </a:p>
          <a:p>
            <a:r>
              <a:rPr lang="es-ES" dirty="0"/>
              <a:t>El patrón bridge permite combinar abstracciones e implementaciones diferentes y extenderlas de manera independiente.</a:t>
            </a:r>
          </a:p>
          <a:p>
            <a:r>
              <a:rPr lang="es-ES" dirty="0"/>
              <a:t>La herencia acopla abstracción e implementación</a:t>
            </a:r>
          </a:p>
          <a:p>
            <a:r>
              <a:rPr lang="es-ES" dirty="0"/>
              <a:t>Los cambios en la implementación no deben impactar a los clientes, es decir, su código no debe ser recompilado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94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6A5F75-8E9D-4E1A-BA2B-A14EC7900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9" y="1391782"/>
            <a:ext cx="10745762" cy="4074436"/>
          </a:xfrm>
        </p:spPr>
      </p:pic>
    </p:spTree>
    <p:extLst>
      <p:ext uri="{BB962C8B-B14F-4D97-AF65-F5344CB8AC3E}">
        <p14:creationId xmlns:p14="http://schemas.microsoft.com/office/powerpoint/2010/main" val="158120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A8342-F1A8-44B9-83F7-E52E46A4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1A68B-9A53-4F38-9997-594237A1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Abstraction: </a:t>
            </a:r>
            <a:r>
              <a:rPr lang="es-ES" dirty="0"/>
              <a:t>define una interfaz abstracta. Mantiene una referencia a un objeto de tipo </a:t>
            </a:r>
            <a:r>
              <a:rPr lang="es-ES" b="1" dirty="0"/>
              <a:t>Implementor.</a:t>
            </a:r>
          </a:p>
          <a:p>
            <a:r>
              <a:rPr lang="es-ES" b="1" dirty="0"/>
              <a:t>RefinedAbstraction: </a:t>
            </a:r>
            <a:r>
              <a:rPr lang="es-ES" dirty="0"/>
              <a:t>Extiende la interfaz definida por </a:t>
            </a:r>
            <a:r>
              <a:rPr lang="es-ES" b="1" dirty="0"/>
              <a:t>Abstraction.</a:t>
            </a:r>
          </a:p>
          <a:p>
            <a:pPr algn="just"/>
            <a:r>
              <a:rPr lang="es-ES" b="1" dirty="0"/>
              <a:t>Implementor: </a:t>
            </a:r>
            <a:r>
              <a:rPr lang="es-ES" dirty="0"/>
              <a:t>Define la interfaz para la implementación de las clases. Esta interfaz no tienen que corresponder exactamente con la interfaz </a:t>
            </a:r>
            <a:r>
              <a:rPr lang="es-ES" b="1" dirty="0"/>
              <a:t>Abstraction, </a:t>
            </a:r>
            <a:r>
              <a:rPr lang="es-ES" dirty="0"/>
              <a:t>la interfaz </a:t>
            </a:r>
            <a:r>
              <a:rPr lang="es-ES" b="1" dirty="0"/>
              <a:t>Implementor </a:t>
            </a:r>
            <a:r>
              <a:rPr lang="es-ES" dirty="0"/>
              <a:t>provee solo operaciones primitivas, y </a:t>
            </a:r>
            <a:r>
              <a:rPr lang="es-ES" b="1" dirty="0"/>
              <a:t>Abstraction </a:t>
            </a:r>
            <a:r>
              <a:rPr lang="es-ES" dirty="0"/>
              <a:t>define operaciones de alto nivel que están basadas en estas primitivas.</a:t>
            </a:r>
          </a:p>
          <a:p>
            <a:pPr algn="just"/>
            <a:r>
              <a:rPr lang="es-ES" b="1" dirty="0"/>
              <a:t>ImplementorConcrete: </a:t>
            </a:r>
            <a:r>
              <a:rPr lang="es-ES" dirty="0"/>
              <a:t>implementa la interfaz de </a:t>
            </a:r>
            <a:r>
              <a:rPr lang="es-ES" b="1" dirty="0"/>
              <a:t> Implementor  </a:t>
            </a:r>
            <a:r>
              <a:rPr lang="es-ES" dirty="0"/>
              <a:t>y define su implementación concreta.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9943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F98A-545D-425F-830D-1CC9B087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16687"/>
            <a:ext cx="9404723" cy="1400530"/>
          </a:xfrm>
        </p:spPr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89601-8091-45B0-9E26-6E9E677B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16952"/>
            <a:ext cx="8946541" cy="4195481"/>
          </a:xfrm>
        </p:spPr>
        <p:txBody>
          <a:bodyPr/>
          <a:lstStyle/>
          <a:p>
            <a:r>
              <a:rPr lang="es-ES" dirty="0"/>
              <a:t>Permite que la interfaz del cliente permanezca constante sin importar los cambios que tenga la abstracción.</a:t>
            </a:r>
          </a:p>
          <a:p>
            <a:r>
              <a:rPr lang="es-ES" dirty="0"/>
              <a:t>No se limita permanentemente a una interface.</a:t>
            </a:r>
          </a:p>
          <a:p>
            <a:r>
              <a:rPr lang="es-ES" dirty="0"/>
              <a:t>Oculta los detalles de implementación a los clientes.</a:t>
            </a:r>
          </a:p>
          <a:p>
            <a:r>
              <a:rPr lang="es-MX" dirty="0"/>
              <a:t>Se pueden extender las jerarquías de Abstraction e Implementor sin que haya dependencias.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480BEAD-7475-4357-BF5D-988DFAA56B8F}"/>
              </a:ext>
            </a:extLst>
          </p:cNvPr>
          <p:cNvSpPr txBox="1">
            <a:spLocks/>
          </p:cNvSpPr>
          <p:nvPr/>
        </p:nvSpPr>
        <p:spPr>
          <a:xfrm>
            <a:off x="645130" y="342900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Desventajas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C045AC0-93C2-44C7-8AEB-249FB2F036BD}"/>
              </a:ext>
            </a:extLst>
          </p:cNvPr>
          <p:cNvSpPr txBox="1">
            <a:spLocks/>
          </p:cNvSpPr>
          <p:nvPr/>
        </p:nvSpPr>
        <p:spPr>
          <a:xfrm>
            <a:off x="1103312" y="4206541"/>
            <a:ext cx="8946541" cy="1811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Resulta incomodo ampliar la abstracción de la ventana para cubrir diversas clases de ventanas</a:t>
            </a:r>
          </a:p>
          <a:p>
            <a:r>
              <a:rPr lang="es-ES" dirty="0"/>
              <a:t>Puede ser complicado de entender al principio</a:t>
            </a:r>
          </a:p>
          <a:p>
            <a:r>
              <a:rPr lang="es-ES" dirty="0"/>
              <a:t>Complejo </a:t>
            </a:r>
          </a:p>
          <a:p>
            <a:r>
              <a:rPr lang="es-ES" dirty="0"/>
              <a:t>Se tendrá problemas al no entender su </a:t>
            </a:r>
            <a:r>
              <a:rPr lang="es-ES" dirty="0" err="1"/>
              <a:t>funcionamient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899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8718-9294-478A-9956-9ABFF349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Ejemplo en NetBeans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EBE60-79CB-4907-B87C-189CC16E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Link del GitHub donde se encuentra el código del ejemplo:</a:t>
            </a:r>
          </a:p>
          <a:p>
            <a:pPr marL="0" indent="0">
              <a:buNone/>
            </a:pPr>
            <a:r>
              <a:rPr lang="es-ES"/>
              <a:t>https://github.com/Bryambepz/Practica_03_Patron_Bridge/tree/master/src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42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A5A7-BF7A-4711-A1B7-4145EEA7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87FB7-E26C-4D2E-84C0-9B0979B3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https://www.youtube.com/watch?v=UKYpLK6p09g</a:t>
            </a:r>
            <a:endParaRPr lang="es-ES" dirty="0"/>
          </a:p>
          <a:p>
            <a:r>
              <a:rPr lang="es-ES" dirty="0">
                <a:hlinkClick r:id="rId3"/>
              </a:rPr>
              <a:t>https://www.youtube.com/watch?v=vEFn-1qex5I</a:t>
            </a:r>
            <a:endParaRPr lang="es-ES" dirty="0"/>
          </a:p>
          <a:p>
            <a:r>
              <a:rPr lang="es-ES" dirty="0">
                <a:hlinkClick r:id="rId4"/>
              </a:rPr>
              <a:t>https://programacion.net/articulo/patrones_de_diseno_viii_patrones_estructurales_bridge_1010</a:t>
            </a:r>
            <a:endParaRPr lang="es-ES" dirty="0"/>
          </a:p>
          <a:p>
            <a:r>
              <a:rPr lang="es-ES" dirty="0">
                <a:hlinkClick r:id="rId5"/>
              </a:rPr>
              <a:t>https://es.wikipedia.org/wiki/Bridge_(patr%C3%B3n_de_dise%C3%B1o)</a:t>
            </a:r>
            <a:endParaRPr lang="es-ES" dirty="0"/>
          </a:p>
          <a:p>
            <a:r>
              <a:rPr lang="es-ES" dirty="0">
                <a:hlinkClick r:id="rId6"/>
              </a:rPr>
              <a:t>https://informaticapc.com/patrones-de-diseno/bridge</a:t>
            </a:r>
            <a:r>
              <a:rPr lang="es-ES">
                <a:hlinkClick r:id="rId6"/>
              </a:rPr>
              <a:t>.php</a:t>
            </a:r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81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454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PATRON BRIDGE</vt:lpstr>
      <vt:lpstr>Que es y para que su uso</vt:lpstr>
      <vt:lpstr>El patrón “Bridge” se usa cuando: </vt:lpstr>
      <vt:lpstr>Presentación de PowerPoint</vt:lpstr>
      <vt:lpstr>Presentación de PowerPoint</vt:lpstr>
      <vt:lpstr>Ventajas</vt:lpstr>
      <vt:lpstr> Ejemplo en NetBeans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BRIDGE</dc:title>
  <dc:creator>Est. Bryam Eduardo Parra Zambrano</dc:creator>
  <cp:lastModifiedBy>Est. Bryam Eduardo Parra Zambrano</cp:lastModifiedBy>
  <cp:revision>8</cp:revision>
  <dcterms:created xsi:type="dcterms:W3CDTF">2020-11-18T00:12:10Z</dcterms:created>
  <dcterms:modified xsi:type="dcterms:W3CDTF">2020-11-19T01:33:07Z</dcterms:modified>
</cp:coreProperties>
</file>