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36FDDE-CEE7-455C-B351-911B410D77E1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96DA73-1536-42D4-A9C5-994526207AA5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471600"/>
            <a:ext cx="4388760" cy="17370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4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715000" y="822960"/>
            <a:ext cx="5677920" cy="518436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24200" y="2257560"/>
            <a:ext cx="4388760" cy="37620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A1C3AD-031F-4C0B-8F3A-BDF38EC55646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7E500F-ED71-4E04-92D0-DB683BAB3163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F51CACC-EE12-43E7-8C69-D31B31372A1D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B3AD31-9441-4A81-9CF0-23C8769E563E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6" name="Line 9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c669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690BD2B-309F-4319-BE98-C8206133CAE9}" type="datetime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4/14/18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E1B855-F5B2-40DF-9458-B06CD183DE78}" type="slidenum">
              <a:rPr b="0" lang="en-US" sz="1000" spc="-1" strike="noStrike">
                <a:solidFill>
                  <a:srgbClr val="0d0d0d"/>
                </a:solidFill>
                <a:latin typeface="Tw Cen MT Condensed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6600" spc="199" strike="noStrike" cap="all">
                <a:solidFill>
                  <a:srgbClr val="0d0d0d"/>
                </a:solidFill>
                <a:latin typeface="Tw Cen MT Condensed"/>
              </a:rPr>
              <a:t>DEVELOPMENT OF E-COMMERCE SYSTEM FOR YP POWERTOOLS</a:t>
            </a:r>
            <a:endParaRPr b="0" lang="en-US" sz="6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Martinez, Philip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Rojas, Bryan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2000" spc="-1" strike="noStrike">
                <a:solidFill>
                  <a:srgbClr val="0d0d0d"/>
                </a:solidFill>
                <a:latin typeface="Tw Cen MT"/>
              </a:rPr>
              <a:t>Antonio, Joshua Job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24200" y="471600"/>
            <a:ext cx="4388760" cy="1737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1" lang="en-US" sz="5400" spc="97" strike="noStrike" cap="all">
                <a:solidFill>
                  <a:srgbClr val="0d0d0d"/>
                </a:solidFill>
                <a:latin typeface="Tw Cen MT Condensed"/>
              </a:rPr>
              <a:t>INTRODUCTION: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715000" y="822960"/>
            <a:ext cx="5677920" cy="518436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YP POWERTOOLS is a hardware store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- Retailer of quality brand new and surplus powertools from Australia and locally.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Location: </a:t>
            </a:r>
            <a:r>
              <a:rPr b="1" lang="en-US" sz="2800" spc="-1" strike="noStrike">
                <a:solidFill>
                  <a:srgbClr val="000000"/>
                </a:solidFill>
                <a:latin typeface="Tw Cen MT"/>
              </a:rPr>
              <a:t> 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Marcos Alvarez Ave, Las Pinas, Metro Manila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722520" y="1724400"/>
            <a:ext cx="4592880" cy="4592880"/>
          </a:xfrm>
          <a:prstGeom prst="rect">
            <a:avLst/>
          </a:prstGeom>
          <a:ln>
            <a:noFill/>
          </a:ln>
        </p:spPr>
      </p:pic>
    </p:spTree>
  </p:cSld>
  <p:transition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What does the “Y” and “P” stand for in YP POWERTOOLS? 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610480" y="4960080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0d0d0d"/>
                </a:solidFill>
                <a:latin typeface="Tw Cen MT"/>
              </a:rPr>
              <a:t>.............................................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ransition>
    <p:split dir="out" orient="vert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2833560"/>
            <a:ext cx="10133640" cy="219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6000" spc="199" strike="noStrike" u="sng" cap="all">
                <a:solidFill>
                  <a:srgbClr val="292424"/>
                </a:solidFill>
                <a:uFillTx/>
                <a:latin typeface="Baskerville Old Face"/>
              </a:rPr>
              <a:t>Yuan and Paul Enterprises</a:t>
            </a:r>
            <a:br/>
            <a:endParaRPr b="0" lang="en-US" sz="6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838160" y="1554840"/>
            <a:ext cx="8915040" cy="860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4800" spc="-1" strike="noStrike">
                <a:solidFill>
                  <a:srgbClr val="0d0d0d"/>
                </a:solidFill>
                <a:latin typeface="comic"/>
              </a:rPr>
              <a:t>It stands for: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ransition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en-US" sz="48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Things to know about the store!</a:t>
            </a:r>
            <a:endParaRPr b="0" lang="en-US" sz="4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c66951"/>
              </a:buClr>
              <a:buFont typeface="Tw Cen MT"/>
              <a:buChar char=" "/>
            </a:pP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The store is owned by sir </a:t>
            </a: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Edgar Malecsi and Analyn Malicse</a:t>
            </a:r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Registered as a business on </a:t>
            </a: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January 2017</a:t>
            </a:r>
            <a:r>
              <a:rPr b="0" lang="en-US" sz="2800" spc="-1" strike="noStrike">
                <a:solidFill>
                  <a:srgbClr val="000000"/>
                </a:solidFill>
                <a:latin typeface="Tw Cen MT"/>
              </a:rPr>
              <a:t>. </a:t>
            </a:r>
            <a:br/>
            <a:endParaRPr b="0" lang="en-US" sz="28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The company started last year to cater the online market. a subsidiary of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 </a:t>
            </a:r>
            <a:r>
              <a:rPr b="1" i="1" lang="en-US" sz="2400" spc="-1" strike="noStrike">
                <a:solidFill>
                  <a:srgbClr val="000000"/>
                </a:solidFill>
                <a:latin typeface="Tw Cen MT"/>
              </a:rPr>
              <a:t>Tools4hobby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Tw Cen MT"/>
              </a:rPr>
              <a:t>Enterprises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 located along: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Alabang Zapote road,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Brgy. Almanza I,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Las Pinas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0" lang="en-US" sz="5400" spc="97" strike="noStrike" cap="all">
                <a:solidFill>
                  <a:srgbClr val="0d0d0d"/>
                </a:solidFill>
                <a:latin typeface="Tw Cen MT Condensed"/>
              </a:rPr>
              <a:t>Existing System of the Company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285840" indent="-28548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Third Party sites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pPr lvl="1" marL="914400" indent="-4568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 3" charset="2"/>
              <a:buChar char=""/>
            </a:pP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LAZADA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-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 u="sng">
                <a:solidFill>
                  <a:srgbClr val="262626"/>
                </a:solidFill>
                <a:uFillTx/>
                <a:latin typeface="Tw Cen MT Condensed"/>
              </a:rPr>
              <a:t>Yuan&amp;Paul Enterprises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- 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>
                <a:solidFill>
                  <a:srgbClr val="262626"/>
                </a:solidFill>
                <a:latin typeface="Tw Cen MT Condensed"/>
              </a:rPr>
              <a:t>FACEBOOK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-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200" spc="-1" strike="noStrike" u="sng">
                <a:solidFill>
                  <a:srgbClr val="262626"/>
                </a:solidFill>
                <a:uFillTx/>
                <a:latin typeface="Tw Cen MT Condensed"/>
              </a:rPr>
              <a:t>YP Powertools</a:t>
            </a:r>
            <a:endParaRPr b="0" lang="en-US" sz="3200" spc="-1" strike="noStrike">
              <a:solidFill>
                <a:srgbClr val="000000"/>
              </a:solidFill>
              <a:latin typeface="Tw Cen MT"/>
            </a:endParaRPr>
          </a:p>
          <a:p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- </a:t>
            </a:r>
            <a:r>
              <a:rPr b="0" lang="en-US" sz="2400" spc="-1" strike="noStrike">
                <a:solidFill>
                  <a:srgbClr val="262626"/>
                </a:solidFill>
                <a:latin typeface="Tw Cen MT Condensed"/>
              </a:rPr>
              <a:t>	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SHOPPEE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1" lang="en-US" sz="54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Problem of </a:t>
            </a:r>
            <a:br/>
            <a:r>
              <a:rPr b="1" lang="en-US" sz="5400" spc="97" strike="noStrike" u="sng" cap="all">
                <a:solidFill>
                  <a:srgbClr val="0d0d0d"/>
                </a:solidFill>
                <a:uFillTx/>
                <a:latin typeface="Tw Cen MT Condensed"/>
              </a:rPr>
              <a:t>the existing system</a:t>
            </a:r>
            <a:endParaRPr b="0" lang="en-US" sz="5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Having their own ordering system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Full Control of the inventory and users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Better overview of sales compared to collecting the reports from all of the 3</a:t>
            </a:r>
            <a:r>
              <a:rPr b="0" lang="en-US" sz="3600" spc="-1" strike="noStrike" baseline="101000">
                <a:solidFill>
                  <a:srgbClr val="262626"/>
                </a:solidFill>
                <a:latin typeface="Tw Cen MT Condensed"/>
              </a:rPr>
              <a:t>rd</a:t>
            </a:r>
            <a:r>
              <a:rPr b="0" lang="en-US" sz="3600" spc="-1" strike="noStrike">
                <a:solidFill>
                  <a:srgbClr val="262626"/>
                </a:solidFill>
                <a:latin typeface="Tw Cen MT Condensed"/>
              </a:rPr>
              <a:t> party websites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694</TotalTime>
  <Application>LibreOffice/5.4.1.2$Windows_x86 LibreOffice_project/ea7cb86e6eeb2bf3a5af73a8f7777ac570321527</Application>
  <Words>153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2018-03-06T21:58:05Z</dcterms:created>
  <dc:creator>Joshua Job Antonio</dc:creator>
  <dc:description/>
  <dc:language>en-US</dc:language>
  <cp:lastModifiedBy/>
  <dcterms:modified xsi:type="dcterms:W3CDTF">2018-04-14T13:10:43Z</dcterms:modified>
  <cp:revision>20</cp:revision>
  <dc:subject/>
  <dc:title>YP POWERTOOLS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