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sldIdLst>
    <p:sldId id="278" r:id="rId5"/>
    <p:sldId id="280" r:id="rId6"/>
    <p:sldId id="294" r:id="rId7"/>
    <p:sldId id="297" r:id="rId8"/>
    <p:sldId id="303" r:id="rId9"/>
    <p:sldId id="298" r:id="rId10"/>
    <p:sldId id="296" r:id="rId11"/>
    <p:sldId id="304" r:id="rId12"/>
    <p:sldId id="305" r:id="rId13"/>
    <p:sldId id="306" r:id="rId14"/>
    <p:sldId id="307" r:id="rId15"/>
    <p:sldId id="308" r:id="rId16"/>
    <p:sldId id="299"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B1BDD-3E48-4D91-BB8F-7C5B2E75FE00}" v="27" dt="2023-11-30T00:37:07.95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9" d="100"/>
          <a:sy n="89" d="100"/>
        </p:scale>
        <p:origin x="466"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RTH SHARMA" userId="08b8adb0265269bc" providerId="LiveId" clId="{E3FB1BDD-3E48-4D91-BB8F-7C5B2E75FE00}"/>
    <pc:docChg chg="undo custSel addSld delSld modSld sldOrd">
      <pc:chgData name="SAMARTH SHARMA" userId="08b8adb0265269bc" providerId="LiveId" clId="{E3FB1BDD-3E48-4D91-BB8F-7C5B2E75FE00}" dt="2023-11-30T00:38:38.810" v="3266" actId="47"/>
      <pc:docMkLst>
        <pc:docMk/>
      </pc:docMkLst>
      <pc:sldChg chg="modSp mod">
        <pc:chgData name="SAMARTH SHARMA" userId="08b8adb0265269bc" providerId="LiveId" clId="{E3FB1BDD-3E48-4D91-BB8F-7C5B2E75FE00}" dt="2023-11-29T23:42:24.003" v="2865" actId="20577"/>
        <pc:sldMkLst>
          <pc:docMk/>
          <pc:sldMk cId="2131568492" sldId="278"/>
        </pc:sldMkLst>
        <pc:spChg chg="mod">
          <ac:chgData name="SAMARTH SHARMA" userId="08b8adb0265269bc" providerId="LiveId" clId="{E3FB1BDD-3E48-4D91-BB8F-7C5B2E75FE00}" dt="2023-11-29T23:42:24.003" v="2865" actId="20577"/>
          <ac:spMkLst>
            <pc:docMk/>
            <pc:sldMk cId="2131568492" sldId="278"/>
            <ac:spMk id="3" creationId="{86C1060B-300F-3CE3-E5AA-D8E29791C960}"/>
          </ac:spMkLst>
        </pc:spChg>
      </pc:sldChg>
      <pc:sldChg chg="addSp delSp modSp mod">
        <pc:chgData name="SAMARTH SHARMA" userId="08b8adb0265269bc" providerId="LiveId" clId="{E3FB1BDD-3E48-4D91-BB8F-7C5B2E75FE00}" dt="2023-11-29T19:15:13.609" v="137" actId="404"/>
        <pc:sldMkLst>
          <pc:docMk/>
          <pc:sldMk cId="979622006" sldId="280"/>
        </pc:sldMkLst>
        <pc:spChg chg="mod">
          <ac:chgData name="SAMARTH SHARMA" userId="08b8adb0265269bc" providerId="LiveId" clId="{E3FB1BDD-3E48-4D91-BB8F-7C5B2E75FE00}" dt="2023-11-29T19:02:57.925" v="103" actId="1076"/>
          <ac:spMkLst>
            <pc:docMk/>
            <pc:sldMk cId="979622006" sldId="280"/>
            <ac:spMk id="2" creationId="{4A940BC6-9DA0-FB4D-8879-DC8B3958C07C}"/>
          </ac:spMkLst>
        </pc:spChg>
        <pc:spChg chg="mod">
          <ac:chgData name="SAMARTH SHARMA" userId="08b8adb0265269bc" providerId="LiveId" clId="{E3FB1BDD-3E48-4D91-BB8F-7C5B2E75FE00}" dt="2023-11-29T19:15:13.609" v="137" actId="404"/>
          <ac:spMkLst>
            <pc:docMk/>
            <pc:sldMk cId="979622006" sldId="280"/>
            <ac:spMk id="3" creationId="{1E0B8C4B-3A3C-9FD1-59FB-1666C1F09376}"/>
          </ac:spMkLst>
        </pc:spChg>
        <pc:spChg chg="add del mod">
          <ac:chgData name="SAMARTH SHARMA" userId="08b8adb0265269bc" providerId="LiveId" clId="{E3FB1BDD-3E48-4D91-BB8F-7C5B2E75FE00}" dt="2023-11-29T19:00:32.551" v="91" actId="20577"/>
          <ac:spMkLst>
            <pc:docMk/>
            <pc:sldMk cId="979622006" sldId="280"/>
            <ac:spMk id="14" creationId="{03571BF2-FCCE-E7A0-736D-9168D2BBFF63}"/>
          </ac:spMkLst>
        </pc:spChg>
      </pc:sldChg>
      <pc:sldChg chg="del">
        <pc:chgData name="SAMARTH SHARMA" userId="08b8adb0265269bc" providerId="LiveId" clId="{E3FB1BDD-3E48-4D91-BB8F-7C5B2E75FE00}" dt="2023-11-29T21:25:05.043" v="2364" actId="47"/>
        <pc:sldMkLst>
          <pc:docMk/>
          <pc:sldMk cId="2952923800" sldId="281"/>
        </pc:sldMkLst>
      </pc:sldChg>
      <pc:sldChg chg="del">
        <pc:chgData name="SAMARTH SHARMA" userId="08b8adb0265269bc" providerId="LiveId" clId="{E3FB1BDD-3E48-4D91-BB8F-7C5B2E75FE00}" dt="2023-11-29T21:25:08.791" v="2366" actId="47"/>
        <pc:sldMkLst>
          <pc:docMk/>
          <pc:sldMk cId="685681062" sldId="282"/>
        </pc:sldMkLst>
      </pc:sldChg>
      <pc:sldChg chg="del">
        <pc:chgData name="SAMARTH SHARMA" userId="08b8adb0265269bc" providerId="LiveId" clId="{E3FB1BDD-3E48-4D91-BB8F-7C5B2E75FE00}" dt="2023-11-29T21:25:07.467" v="2365" actId="47"/>
        <pc:sldMkLst>
          <pc:docMk/>
          <pc:sldMk cId="2886474736" sldId="284"/>
        </pc:sldMkLst>
      </pc:sldChg>
      <pc:sldChg chg="del">
        <pc:chgData name="SAMARTH SHARMA" userId="08b8adb0265269bc" providerId="LiveId" clId="{E3FB1BDD-3E48-4D91-BB8F-7C5B2E75FE00}" dt="2023-11-29T21:25:11.980" v="2367" actId="47"/>
        <pc:sldMkLst>
          <pc:docMk/>
          <pc:sldMk cId="2011930182" sldId="285"/>
        </pc:sldMkLst>
      </pc:sldChg>
      <pc:sldChg chg="del">
        <pc:chgData name="SAMARTH SHARMA" userId="08b8adb0265269bc" providerId="LiveId" clId="{E3FB1BDD-3E48-4D91-BB8F-7C5B2E75FE00}" dt="2023-11-29T21:25:12.751" v="2368" actId="47"/>
        <pc:sldMkLst>
          <pc:docMk/>
          <pc:sldMk cId="2452269796" sldId="287"/>
        </pc:sldMkLst>
      </pc:sldChg>
      <pc:sldChg chg="del">
        <pc:chgData name="SAMARTH SHARMA" userId="08b8adb0265269bc" providerId="LiveId" clId="{E3FB1BDD-3E48-4D91-BB8F-7C5B2E75FE00}" dt="2023-11-29T21:25:14.736" v="2369" actId="47"/>
        <pc:sldMkLst>
          <pc:docMk/>
          <pc:sldMk cId="1600494506" sldId="288"/>
        </pc:sldMkLst>
      </pc:sldChg>
      <pc:sldChg chg="del">
        <pc:chgData name="SAMARTH SHARMA" userId="08b8adb0265269bc" providerId="LiveId" clId="{E3FB1BDD-3E48-4D91-BB8F-7C5B2E75FE00}" dt="2023-11-29T21:25:17.541" v="2370" actId="47"/>
        <pc:sldMkLst>
          <pc:docMk/>
          <pc:sldMk cId="2502887943" sldId="289"/>
        </pc:sldMkLst>
      </pc:sldChg>
      <pc:sldChg chg="del">
        <pc:chgData name="SAMARTH SHARMA" userId="08b8adb0265269bc" providerId="LiveId" clId="{E3FB1BDD-3E48-4D91-BB8F-7C5B2E75FE00}" dt="2023-11-29T21:25:19.233" v="2371" actId="47"/>
        <pc:sldMkLst>
          <pc:docMk/>
          <pc:sldMk cId="3170280394" sldId="290"/>
        </pc:sldMkLst>
      </pc:sldChg>
      <pc:sldChg chg="del">
        <pc:chgData name="SAMARTH SHARMA" userId="08b8adb0265269bc" providerId="LiveId" clId="{E3FB1BDD-3E48-4D91-BB8F-7C5B2E75FE00}" dt="2023-11-29T21:24:57.677" v="2363" actId="47"/>
        <pc:sldMkLst>
          <pc:docMk/>
          <pc:sldMk cId="249904479" sldId="291"/>
        </pc:sldMkLst>
      </pc:sldChg>
      <pc:sldChg chg="modSp del mod">
        <pc:chgData name="SAMARTH SHARMA" userId="08b8adb0265269bc" providerId="LiveId" clId="{E3FB1BDD-3E48-4D91-BB8F-7C5B2E75FE00}" dt="2023-11-29T23:17:34.325" v="2861" actId="47"/>
        <pc:sldMkLst>
          <pc:docMk/>
          <pc:sldMk cId="94818171" sldId="292"/>
        </pc:sldMkLst>
        <pc:spChg chg="mod">
          <ac:chgData name="SAMARTH SHARMA" userId="08b8adb0265269bc" providerId="LiveId" clId="{E3FB1BDD-3E48-4D91-BB8F-7C5B2E75FE00}" dt="2023-11-29T19:13:35.820" v="134" actId="20577"/>
          <ac:spMkLst>
            <pc:docMk/>
            <pc:sldMk cId="94818171" sldId="292"/>
            <ac:spMk id="3" creationId="{2BE8FDE3-DBA4-6A04-C75D-E56FE92EF368}"/>
          </ac:spMkLst>
        </pc:spChg>
      </pc:sldChg>
      <pc:sldChg chg="addSp delSp modSp mod ord">
        <pc:chgData name="SAMARTH SHARMA" userId="08b8adb0265269bc" providerId="LiveId" clId="{E3FB1BDD-3E48-4D91-BB8F-7C5B2E75FE00}" dt="2023-11-30T00:10:49.550" v="3174"/>
        <pc:sldMkLst>
          <pc:docMk/>
          <pc:sldMk cId="1003962426" sldId="293"/>
        </pc:sldMkLst>
        <pc:spChg chg="mod">
          <ac:chgData name="SAMARTH SHARMA" userId="08b8adb0265269bc" providerId="LiveId" clId="{E3FB1BDD-3E48-4D91-BB8F-7C5B2E75FE00}" dt="2023-11-29T19:05:19.005" v="133" actId="1076"/>
          <ac:spMkLst>
            <pc:docMk/>
            <pc:sldMk cId="1003962426" sldId="293"/>
            <ac:spMk id="2" creationId="{800AB426-5B7C-607E-D413-5D2C9495CC0A}"/>
          </ac:spMkLst>
        </pc:spChg>
        <pc:spChg chg="del">
          <ac:chgData name="SAMARTH SHARMA" userId="08b8adb0265269bc" providerId="LiveId" clId="{E3FB1BDD-3E48-4D91-BB8F-7C5B2E75FE00}" dt="2023-11-29T19:04:47.413" v="128" actId="478"/>
          <ac:spMkLst>
            <pc:docMk/>
            <pc:sldMk cId="1003962426" sldId="293"/>
            <ac:spMk id="3" creationId="{B787DFD8-D262-D485-B1F2-817C5A0928C5}"/>
          </ac:spMkLst>
        </pc:spChg>
        <pc:spChg chg="add del mod">
          <ac:chgData name="SAMARTH SHARMA" userId="08b8adb0265269bc" providerId="LiveId" clId="{E3FB1BDD-3E48-4D91-BB8F-7C5B2E75FE00}" dt="2023-11-29T19:04:53.514" v="129" actId="478"/>
          <ac:spMkLst>
            <pc:docMk/>
            <pc:sldMk cId="1003962426" sldId="293"/>
            <ac:spMk id="5" creationId="{35FC66ED-DBA1-177C-8AC5-1B2DE2C18AFC}"/>
          </ac:spMkLst>
        </pc:spChg>
      </pc:sldChg>
      <pc:sldChg chg="modSp new mod">
        <pc:chgData name="SAMARTH SHARMA" userId="08b8adb0265269bc" providerId="LiveId" clId="{E3FB1BDD-3E48-4D91-BB8F-7C5B2E75FE00}" dt="2023-11-29T22:29:27.809" v="2525" actId="20577"/>
        <pc:sldMkLst>
          <pc:docMk/>
          <pc:sldMk cId="1644584051" sldId="294"/>
        </pc:sldMkLst>
        <pc:spChg chg="mod">
          <ac:chgData name="SAMARTH SHARMA" userId="08b8adb0265269bc" providerId="LiveId" clId="{E3FB1BDD-3E48-4D91-BB8F-7C5B2E75FE00}" dt="2023-11-29T18:57:36.706" v="39" actId="20577"/>
          <ac:spMkLst>
            <pc:docMk/>
            <pc:sldMk cId="1644584051" sldId="294"/>
            <ac:spMk id="2" creationId="{D97D7BFF-EEFC-70BA-4CC5-8283D4707839}"/>
          </ac:spMkLst>
        </pc:spChg>
        <pc:spChg chg="mod">
          <ac:chgData name="SAMARTH SHARMA" userId="08b8adb0265269bc" providerId="LiveId" clId="{E3FB1BDD-3E48-4D91-BB8F-7C5B2E75FE00}" dt="2023-11-29T22:29:27.809" v="2525" actId="20577"/>
          <ac:spMkLst>
            <pc:docMk/>
            <pc:sldMk cId="1644584051" sldId="294"/>
            <ac:spMk id="3" creationId="{29DFFEF1-19C0-1D53-E4E8-F2044513309C}"/>
          </ac:spMkLst>
        </pc:spChg>
        <pc:spChg chg="mod">
          <ac:chgData name="SAMARTH SHARMA" userId="08b8adb0265269bc" providerId="LiveId" clId="{E3FB1BDD-3E48-4D91-BB8F-7C5B2E75FE00}" dt="2023-11-29T19:03:11.839" v="127" actId="20577"/>
          <ac:spMkLst>
            <pc:docMk/>
            <pc:sldMk cId="1644584051" sldId="294"/>
            <ac:spMk id="4" creationId="{BBFB15B1-90B7-DD35-BAA1-E1DEB30ED19D}"/>
          </ac:spMkLst>
        </pc:spChg>
      </pc:sldChg>
      <pc:sldChg chg="addSp delSp modSp new del mod">
        <pc:chgData name="SAMARTH SHARMA" userId="08b8adb0265269bc" providerId="LiveId" clId="{E3FB1BDD-3E48-4D91-BB8F-7C5B2E75FE00}" dt="2023-11-29T19:23:40.489" v="184" actId="47"/>
        <pc:sldMkLst>
          <pc:docMk/>
          <pc:sldMk cId="2971186068" sldId="295"/>
        </pc:sldMkLst>
        <pc:spChg chg="mod">
          <ac:chgData name="SAMARTH SHARMA" userId="08b8adb0265269bc" providerId="LiveId" clId="{E3FB1BDD-3E48-4D91-BB8F-7C5B2E75FE00}" dt="2023-11-29T19:19:53.349" v="141" actId="1076"/>
          <ac:spMkLst>
            <pc:docMk/>
            <pc:sldMk cId="2971186068" sldId="295"/>
            <ac:spMk id="2" creationId="{EE589758-BB0F-877E-FE97-6FBB2FB16214}"/>
          </ac:spMkLst>
        </pc:spChg>
        <pc:spChg chg="add del mod">
          <ac:chgData name="SAMARTH SHARMA" userId="08b8adb0265269bc" providerId="LiveId" clId="{E3FB1BDD-3E48-4D91-BB8F-7C5B2E75FE00}" dt="2023-11-29T19:01:34.791" v="95"/>
          <ac:spMkLst>
            <pc:docMk/>
            <pc:sldMk cId="2971186068" sldId="295"/>
            <ac:spMk id="3" creationId="{2E9368B8-EA65-E653-3BC5-CE85E35F65DE}"/>
          </ac:spMkLst>
        </pc:spChg>
        <pc:spChg chg="del">
          <ac:chgData name="SAMARTH SHARMA" userId="08b8adb0265269bc" providerId="LiveId" clId="{E3FB1BDD-3E48-4D91-BB8F-7C5B2E75FE00}" dt="2023-11-29T19:00:06.675" v="65" actId="478"/>
          <ac:spMkLst>
            <pc:docMk/>
            <pc:sldMk cId="2971186068" sldId="295"/>
            <ac:spMk id="4" creationId="{5FB41C6D-7769-4C46-2D05-1B810C8C3D06}"/>
          </ac:spMkLst>
        </pc:spChg>
        <pc:spChg chg="add mod">
          <ac:chgData name="SAMARTH SHARMA" userId="08b8adb0265269bc" providerId="LiveId" clId="{E3FB1BDD-3E48-4D91-BB8F-7C5B2E75FE00}" dt="2023-11-29T19:19:49.276" v="140" actId="1076"/>
          <ac:spMkLst>
            <pc:docMk/>
            <pc:sldMk cId="2971186068" sldId="295"/>
            <ac:spMk id="7" creationId="{44888254-44E7-7585-A965-195E2130C10B}"/>
          </ac:spMkLst>
        </pc:spChg>
        <pc:picChg chg="add del mod">
          <ac:chgData name="SAMARTH SHARMA" userId="08b8adb0265269bc" providerId="LiveId" clId="{E3FB1BDD-3E48-4D91-BB8F-7C5B2E75FE00}" dt="2023-11-29T19:01:08.310" v="94"/>
          <ac:picMkLst>
            <pc:docMk/>
            <pc:sldMk cId="2971186068" sldId="295"/>
            <ac:picMk id="1026" creationId="{90DA8265-EBFB-613E-DFF7-633DB8769868}"/>
          </ac:picMkLst>
        </pc:picChg>
        <pc:picChg chg="add mod">
          <ac:chgData name="SAMARTH SHARMA" userId="08b8adb0265269bc" providerId="LiveId" clId="{E3FB1BDD-3E48-4D91-BB8F-7C5B2E75FE00}" dt="2023-11-29T19:02:26.494" v="100" actId="14100"/>
          <ac:picMkLst>
            <pc:docMk/>
            <pc:sldMk cId="2971186068" sldId="295"/>
            <ac:picMk id="1028" creationId="{427BC686-016C-827B-97B8-24D8A5ABB282}"/>
          </ac:picMkLst>
        </pc:picChg>
      </pc:sldChg>
      <pc:sldChg chg="delSp modSp new mod">
        <pc:chgData name="SAMARTH SHARMA" userId="08b8adb0265269bc" providerId="LiveId" clId="{E3FB1BDD-3E48-4D91-BB8F-7C5B2E75FE00}" dt="2023-11-29T23:57:44.421" v="2958" actId="20577"/>
        <pc:sldMkLst>
          <pc:docMk/>
          <pc:sldMk cId="1255365568" sldId="296"/>
        </pc:sldMkLst>
        <pc:spChg chg="mod">
          <ac:chgData name="SAMARTH SHARMA" userId="08b8adb0265269bc" providerId="LiveId" clId="{E3FB1BDD-3E48-4D91-BB8F-7C5B2E75FE00}" dt="2023-11-29T21:24:31.710" v="2361" actId="1076"/>
          <ac:spMkLst>
            <pc:docMk/>
            <pc:sldMk cId="1255365568" sldId="296"/>
            <ac:spMk id="2" creationId="{B15D82A5-56F6-F963-52D0-01C28A6B2C31}"/>
          </ac:spMkLst>
        </pc:spChg>
        <pc:spChg chg="mod">
          <ac:chgData name="SAMARTH SHARMA" userId="08b8adb0265269bc" providerId="LiveId" clId="{E3FB1BDD-3E48-4D91-BB8F-7C5B2E75FE00}" dt="2023-11-29T23:57:44.421" v="2958" actId="20577"/>
          <ac:spMkLst>
            <pc:docMk/>
            <pc:sldMk cId="1255365568" sldId="296"/>
            <ac:spMk id="3" creationId="{79DD5443-C6A0-21D7-59EE-63F53762BB9D}"/>
          </ac:spMkLst>
        </pc:spChg>
        <pc:spChg chg="del">
          <ac:chgData name="SAMARTH SHARMA" userId="08b8adb0265269bc" providerId="LiveId" clId="{E3FB1BDD-3E48-4D91-BB8F-7C5B2E75FE00}" dt="2023-11-29T20:31:57.857" v="2255" actId="478"/>
          <ac:spMkLst>
            <pc:docMk/>
            <pc:sldMk cId="1255365568" sldId="296"/>
            <ac:spMk id="4" creationId="{04D35F3E-113C-5881-D949-2835FE66B030}"/>
          </ac:spMkLst>
        </pc:spChg>
      </pc:sldChg>
      <pc:sldChg chg="addSp delSp modSp new mod">
        <pc:chgData name="SAMARTH SHARMA" userId="08b8adb0265269bc" providerId="LiveId" clId="{E3FB1BDD-3E48-4D91-BB8F-7C5B2E75FE00}" dt="2023-11-29T19:23:22.208" v="183" actId="5793"/>
        <pc:sldMkLst>
          <pc:docMk/>
          <pc:sldMk cId="3402125973" sldId="297"/>
        </pc:sldMkLst>
        <pc:spChg chg="mod">
          <ac:chgData name="SAMARTH SHARMA" userId="08b8adb0265269bc" providerId="LiveId" clId="{E3FB1BDD-3E48-4D91-BB8F-7C5B2E75FE00}" dt="2023-11-29T19:20:56.568" v="151" actId="403"/>
          <ac:spMkLst>
            <pc:docMk/>
            <pc:sldMk cId="3402125973" sldId="297"/>
            <ac:spMk id="2" creationId="{75CE626C-8BDD-F2FF-C075-D6D29E27AF07}"/>
          </ac:spMkLst>
        </pc:spChg>
        <pc:spChg chg="mod">
          <ac:chgData name="SAMARTH SHARMA" userId="08b8adb0265269bc" providerId="LiveId" clId="{E3FB1BDD-3E48-4D91-BB8F-7C5B2E75FE00}" dt="2023-11-29T19:23:22.208" v="183" actId="5793"/>
          <ac:spMkLst>
            <pc:docMk/>
            <pc:sldMk cId="3402125973" sldId="297"/>
            <ac:spMk id="3" creationId="{EDDB6CF7-F8CE-952B-A810-B3DC940754D2}"/>
          </ac:spMkLst>
        </pc:spChg>
        <pc:spChg chg="del">
          <ac:chgData name="SAMARTH SHARMA" userId="08b8adb0265269bc" providerId="LiveId" clId="{E3FB1BDD-3E48-4D91-BB8F-7C5B2E75FE00}" dt="2023-11-29T19:21:02.090" v="152" actId="478"/>
          <ac:spMkLst>
            <pc:docMk/>
            <pc:sldMk cId="3402125973" sldId="297"/>
            <ac:spMk id="4" creationId="{D9D951C3-011C-2796-7697-033FC2654132}"/>
          </ac:spMkLst>
        </pc:spChg>
        <pc:picChg chg="add mod">
          <ac:chgData name="SAMARTH SHARMA" userId="08b8adb0265269bc" providerId="LiveId" clId="{E3FB1BDD-3E48-4D91-BB8F-7C5B2E75FE00}" dt="2023-11-29T19:22:53.905" v="180" actId="1076"/>
          <ac:picMkLst>
            <pc:docMk/>
            <pc:sldMk cId="3402125973" sldId="297"/>
            <ac:picMk id="6" creationId="{5889398B-145B-42D4-A5E9-1544FA087902}"/>
          </ac:picMkLst>
        </pc:picChg>
      </pc:sldChg>
      <pc:sldChg chg="addSp delSp modSp new mod ord">
        <pc:chgData name="SAMARTH SHARMA" userId="08b8adb0265269bc" providerId="LiveId" clId="{E3FB1BDD-3E48-4D91-BB8F-7C5B2E75FE00}" dt="2023-11-29T23:42:50.242" v="2867"/>
        <pc:sldMkLst>
          <pc:docMk/>
          <pc:sldMk cId="962810116" sldId="298"/>
        </pc:sldMkLst>
        <pc:spChg chg="mod">
          <ac:chgData name="SAMARTH SHARMA" userId="08b8adb0265269bc" providerId="LiveId" clId="{E3FB1BDD-3E48-4D91-BB8F-7C5B2E75FE00}" dt="2023-11-29T19:24:58.449" v="246" actId="1076"/>
          <ac:spMkLst>
            <pc:docMk/>
            <pc:sldMk cId="962810116" sldId="298"/>
            <ac:spMk id="2" creationId="{02028AC0-C081-C565-4D6A-D59D9B91D3DA}"/>
          </ac:spMkLst>
        </pc:spChg>
        <pc:spChg chg="mod">
          <ac:chgData name="SAMARTH SHARMA" userId="08b8adb0265269bc" providerId="LiveId" clId="{E3FB1BDD-3E48-4D91-BB8F-7C5B2E75FE00}" dt="2023-11-29T20:11:38.130" v="1696" actId="403"/>
          <ac:spMkLst>
            <pc:docMk/>
            <pc:sldMk cId="962810116" sldId="298"/>
            <ac:spMk id="3" creationId="{610BF112-9F46-622B-C96A-45234943C30D}"/>
          </ac:spMkLst>
        </pc:spChg>
        <pc:spChg chg="del">
          <ac:chgData name="SAMARTH SHARMA" userId="08b8adb0265269bc" providerId="LiveId" clId="{E3FB1BDD-3E48-4D91-BB8F-7C5B2E75FE00}" dt="2023-11-29T19:25:07.883" v="247" actId="478"/>
          <ac:spMkLst>
            <pc:docMk/>
            <pc:sldMk cId="962810116" sldId="298"/>
            <ac:spMk id="4" creationId="{1D8467B8-A2A0-9C92-03C4-F681B549DECB}"/>
          </ac:spMkLst>
        </pc:spChg>
        <pc:spChg chg="add del">
          <ac:chgData name="SAMARTH SHARMA" userId="08b8adb0265269bc" providerId="LiveId" clId="{E3FB1BDD-3E48-4D91-BB8F-7C5B2E75FE00}" dt="2023-11-29T20:10:49.157" v="1274"/>
          <ac:spMkLst>
            <pc:docMk/>
            <pc:sldMk cId="962810116" sldId="298"/>
            <ac:spMk id="6" creationId="{186469CB-6E33-0FE4-D8F1-363329112F5F}"/>
          </ac:spMkLst>
        </pc:spChg>
      </pc:sldChg>
      <pc:sldChg chg="addSp delSp modSp new mod ord">
        <pc:chgData name="SAMARTH SHARMA" userId="08b8adb0265269bc" providerId="LiveId" clId="{E3FB1BDD-3E48-4D91-BB8F-7C5B2E75FE00}" dt="2023-11-29T23:18:01.049" v="2863"/>
        <pc:sldMkLst>
          <pc:docMk/>
          <pc:sldMk cId="2118782111" sldId="299"/>
        </pc:sldMkLst>
        <pc:spChg chg="mod">
          <ac:chgData name="SAMARTH SHARMA" userId="08b8adb0265269bc" providerId="LiveId" clId="{E3FB1BDD-3E48-4D91-BB8F-7C5B2E75FE00}" dt="2023-11-29T22:12:12.699" v="2388" actId="1076"/>
          <ac:spMkLst>
            <pc:docMk/>
            <pc:sldMk cId="2118782111" sldId="299"/>
            <ac:spMk id="2" creationId="{418C8BC1-01BB-D085-6773-D3E3AB171D25}"/>
          </ac:spMkLst>
        </pc:spChg>
        <pc:spChg chg="del">
          <ac:chgData name="SAMARTH SHARMA" userId="08b8adb0265269bc" providerId="LiveId" clId="{E3FB1BDD-3E48-4D91-BB8F-7C5B2E75FE00}" dt="2023-11-29T22:11:51.712" v="2381" actId="478"/>
          <ac:spMkLst>
            <pc:docMk/>
            <pc:sldMk cId="2118782111" sldId="299"/>
            <ac:spMk id="3" creationId="{DBCB66C8-6091-6029-CA99-77EE9611E360}"/>
          </ac:spMkLst>
        </pc:spChg>
        <pc:spChg chg="del mod">
          <ac:chgData name="SAMARTH SHARMA" userId="08b8adb0265269bc" providerId="LiveId" clId="{E3FB1BDD-3E48-4D91-BB8F-7C5B2E75FE00}" dt="2023-11-29T22:11:44.105" v="2378"/>
          <ac:spMkLst>
            <pc:docMk/>
            <pc:sldMk cId="2118782111" sldId="299"/>
            <ac:spMk id="4" creationId="{1F818B60-1748-66D9-77C2-D96C5A07FDEB}"/>
          </ac:spMkLst>
        </pc:spChg>
        <pc:spChg chg="del">
          <ac:chgData name="SAMARTH SHARMA" userId="08b8adb0265269bc" providerId="LiveId" clId="{E3FB1BDD-3E48-4D91-BB8F-7C5B2E75FE00}" dt="2023-11-29T22:11:30.923" v="2377" actId="478"/>
          <ac:spMkLst>
            <pc:docMk/>
            <pc:sldMk cId="2118782111" sldId="299"/>
            <ac:spMk id="5" creationId="{7FD2C643-EA31-4FFA-9BFF-BD7C3BDEE2D7}"/>
          </ac:spMkLst>
        </pc:spChg>
        <pc:spChg chg="del">
          <ac:chgData name="SAMARTH SHARMA" userId="08b8adb0265269bc" providerId="LiveId" clId="{E3FB1BDD-3E48-4D91-BB8F-7C5B2E75FE00}" dt="2023-11-29T22:11:26.994" v="2376" actId="478"/>
          <ac:spMkLst>
            <pc:docMk/>
            <pc:sldMk cId="2118782111" sldId="299"/>
            <ac:spMk id="6" creationId="{202C084D-D62C-9BD1-243C-81E76BAA7C40}"/>
          </ac:spMkLst>
        </pc:spChg>
        <pc:picChg chg="add mod">
          <ac:chgData name="SAMARTH SHARMA" userId="08b8adb0265269bc" providerId="LiveId" clId="{E3FB1BDD-3E48-4D91-BB8F-7C5B2E75FE00}" dt="2023-11-29T22:14:47.467" v="2394" actId="1076"/>
          <ac:picMkLst>
            <pc:docMk/>
            <pc:sldMk cId="2118782111" sldId="299"/>
            <ac:picMk id="9" creationId="{D68D10CD-4668-2191-73EE-11B7219349ED}"/>
          </ac:picMkLst>
        </pc:picChg>
      </pc:sldChg>
      <pc:sldChg chg="addSp delSp modSp new del mod">
        <pc:chgData name="SAMARTH SHARMA" userId="08b8adb0265269bc" providerId="LiveId" clId="{E3FB1BDD-3E48-4D91-BB8F-7C5B2E75FE00}" dt="2023-11-30T00:25:56.032" v="3209" actId="47"/>
        <pc:sldMkLst>
          <pc:docMk/>
          <pc:sldMk cId="3026408415" sldId="300"/>
        </pc:sldMkLst>
        <pc:spChg chg="mod">
          <ac:chgData name="SAMARTH SHARMA" userId="08b8adb0265269bc" providerId="LiveId" clId="{E3FB1BDD-3E48-4D91-BB8F-7C5B2E75FE00}" dt="2023-11-30T00:22:26.075" v="3182" actId="14100"/>
          <ac:spMkLst>
            <pc:docMk/>
            <pc:sldMk cId="3026408415" sldId="300"/>
            <ac:spMk id="2" creationId="{D5BA0AD6-0287-105F-82C4-A1DA3E22CCED}"/>
          </ac:spMkLst>
        </pc:spChg>
        <pc:spChg chg="mod">
          <ac:chgData name="SAMARTH SHARMA" userId="08b8adb0265269bc" providerId="LiveId" clId="{E3FB1BDD-3E48-4D91-BB8F-7C5B2E75FE00}" dt="2023-11-30T00:25:07.481" v="3201" actId="21"/>
          <ac:spMkLst>
            <pc:docMk/>
            <pc:sldMk cId="3026408415" sldId="300"/>
            <ac:spMk id="3" creationId="{43D1F287-02A5-823D-BCDB-E8EB30C9AE72}"/>
          </ac:spMkLst>
        </pc:spChg>
        <pc:spChg chg="mod">
          <ac:chgData name="SAMARTH SHARMA" userId="08b8adb0265269bc" providerId="LiveId" clId="{E3FB1BDD-3E48-4D91-BB8F-7C5B2E75FE00}" dt="2023-11-30T00:24:46.495" v="3197" actId="21"/>
          <ac:spMkLst>
            <pc:docMk/>
            <pc:sldMk cId="3026408415" sldId="300"/>
            <ac:spMk id="4" creationId="{70E8E752-EDF3-171A-275C-F36405BF9CE5}"/>
          </ac:spMkLst>
        </pc:spChg>
        <pc:picChg chg="add del mod modCrop">
          <ac:chgData name="SAMARTH SHARMA" userId="08b8adb0265269bc" providerId="LiveId" clId="{E3FB1BDD-3E48-4D91-BB8F-7C5B2E75FE00}" dt="2023-11-30T00:25:22.339" v="3204" actId="21"/>
          <ac:picMkLst>
            <pc:docMk/>
            <pc:sldMk cId="3026408415" sldId="300"/>
            <ac:picMk id="7" creationId="{DB85E391-2D10-3A66-D7F3-A7B41DBBC922}"/>
          </ac:picMkLst>
        </pc:picChg>
      </pc:sldChg>
      <pc:sldChg chg="modSp new del mod">
        <pc:chgData name="SAMARTH SHARMA" userId="08b8adb0265269bc" providerId="LiveId" clId="{E3FB1BDD-3E48-4D91-BB8F-7C5B2E75FE00}" dt="2023-11-30T00:31:40.360" v="3238" actId="47"/>
        <pc:sldMkLst>
          <pc:docMk/>
          <pc:sldMk cId="2619039842" sldId="301"/>
        </pc:sldMkLst>
        <pc:spChg chg="mod">
          <ac:chgData name="SAMARTH SHARMA" userId="08b8adb0265269bc" providerId="LiveId" clId="{E3FB1BDD-3E48-4D91-BB8F-7C5B2E75FE00}" dt="2023-11-30T00:28:42.400" v="3211" actId="21"/>
          <ac:spMkLst>
            <pc:docMk/>
            <pc:sldMk cId="2619039842" sldId="301"/>
            <ac:spMk id="2" creationId="{4BBA6AC1-7DB9-128C-9916-94000BC1A7E7}"/>
          </ac:spMkLst>
        </pc:spChg>
        <pc:spChg chg="mod">
          <ac:chgData name="SAMARTH SHARMA" userId="08b8adb0265269bc" providerId="LiveId" clId="{E3FB1BDD-3E48-4D91-BB8F-7C5B2E75FE00}" dt="2023-11-30T00:30:46.293" v="3231" actId="21"/>
          <ac:spMkLst>
            <pc:docMk/>
            <pc:sldMk cId="2619039842" sldId="301"/>
            <ac:spMk id="3" creationId="{0A4F2FD1-D26A-D9CD-3321-6E34D80EC738}"/>
          </ac:spMkLst>
        </pc:spChg>
        <pc:spChg chg="mod">
          <ac:chgData name="SAMARTH SHARMA" userId="08b8adb0265269bc" providerId="LiveId" clId="{E3FB1BDD-3E48-4D91-BB8F-7C5B2E75FE00}" dt="2023-11-29T22:50:01.434" v="2783" actId="20577"/>
          <ac:spMkLst>
            <pc:docMk/>
            <pc:sldMk cId="2619039842" sldId="301"/>
            <ac:spMk id="4" creationId="{7FB93F2B-72A5-46F5-1FFB-17628C7ADE95}"/>
          </ac:spMkLst>
        </pc:spChg>
      </pc:sldChg>
      <pc:sldChg chg="addSp delSp modSp new del mod">
        <pc:chgData name="SAMARTH SHARMA" userId="08b8adb0265269bc" providerId="LiveId" clId="{E3FB1BDD-3E48-4D91-BB8F-7C5B2E75FE00}" dt="2023-11-30T00:38:38.810" v="3266" actId="47"/>
        <pc:sldMkLst>
          <pc:docMk/>
          <pc:sldMk cId="473356730" sldId="302"/>
        </pc:sldMkLst>
        <pc:spChg chg="mod">
          <ac:chgData name="SAMARTH SHARMA" userId="08b8adb0265269bc" providerId="LiveId" clId="{E3FB1BDD-3E48-4D91-BB8F-7C5B2E75FE00}" dt="2023-11-30T00:36:16.807" v="3244" actId="21"/>
          <ac:spMkLst>
            <pc:docMk/>
            <pc:sldMk cId="473356730" sldId="302"/>
            <ac:spMk id="2" creationId="{B1A9D309-8357-13B0-B667-B7E9A7AF67E1}"/>
          </ac:spMkLst>
        </pc:spChg>
        <pc:spChg chg="del">
          <ac:chgData name="SAMARTH SHARMA" userId="08b8adb0265269bc" providerId="LiveId" clId="{E3FB1BDD-3E48-4D91-BB8F-7C5B2E75FE00}" dt="2023-11-29T23:04:49.624" v="2830" actId="478"/>
          <ac:spMkLst>
            <pc:docMk/>
            <pc:sldMk cId="473356730" sldId="302"/>
            <ac:spMk id="3" creationId="{B58F77A4-96F3-44EC-5906-70B84A1057D7}"/>
          </ac:spMkLst>
        </pc:spChg>
        <pc:spChg chg="mod">
          <ac:chgData name="SAMARTH SHARMA" userId="08b8adb0265269bc" providerId="LiveId" clId="{E3FB1BDD-3E48-4D91-BB8F-7C5B2E75FE00}" dt="2023-11-30T00:37:16.556" v="3256" actId="21"/>
          <ac:spMkLst>
            <pc:docMk/>
            <pc:sldMk cId="473356730" sldId="302"/>
            <ac:spMk id="4" creationId="{5F72389A-4AA7-FEB0-A7A7-05C112DF42EF}"/>
          </ac:spMkLst>
        </pc:spChg>
        <pc:spChg chg="del">
          <ac:chgData name="SAMARTH SHARMA" userId="08b8adb0265269bc" providerId="LiveId" clId="{E3FB1BDD-3E48-4D91-BB8F-7C5B2E75FE00}" dt="2023-11-29T23:04:46.261" v="2829" actId="478"/>
          <ac:spMkLst>
            <pc:docMk/>
            <pc:sldMk cId="473356730" sldId="302"/>
            <ac:spMk id="5" creationId="{B7C9D459-3E43-D6E7-DF52-C4A4AF431032}"/>
          </ac:spMkLst>
        </pc:spChg>
        <pc:spChg chg="del">
          <ac:chgData name="SAMARTH SHARMA" userId="08b8adb0265269bc" providerId="LiveId" clId="{E3FB1BDD-3E48-4D91-BB8F-7C5B2E75FE00}" dt="2023-11-29T23:04:42.160" v="2828" actId="478"/>
          <ac:spMkLst>
            <pc:docMk/>
            <pc:sldMk cId="473356730" sldId="302"/>
            <ac:spMk id="6" creationId="{029D550F-1F45-DC94-B09E-F9CA05F8981E}"/>
          </ac:spMkLst>
        </pc:spChg>
        <pc:picChg chg="add del mod modCrop">
          <ac:chgData name="SAMARTH SHARMA" userId="08b8adb0265269bc" providerId="LiveId" clId="{E3FB1BDD-3E48-4D91-BB8F-7C5B2E75FE00}" dt="2023-11-30T00:37:03.721" v="3253" actId="21"/>
          <ac:picMkLst>
            <pc:docMk/>
            <pc:sldMk cId="473356730" sldId="302"/>
            <ac:picMk id="5" creationId="{A8D25614-09BD-3708-F89A-CA892EB1F7DB}"/>
          </ac:picMkLst>
        </pc:picChg>
      </pc:sldChg>
      <pc:sldChg chg="addSp delSp modSp new mod">
        <pc:chgData name="SAMARTH SHARMA" userId="08b8adb0265269bc" providerId="LiveId" clId="{E3FB1BDD-3E48-4D91-BB8F-7C5B2E75FE00}" dt="2023-11-29T23:56:43.236" v="2938" actId="12"/>
        <pc:sldMkLst>
          <pc:docMk/>
          <pc:sldMk cId="943605754" sldId="303"/>
        </pc:sldMkLst>
        <pc:spChg chg="mod">
          <ac:chgData name="SAMARTH SHARMA" userId="08b8adb0265269bc" providerId="LiveId" clId="{E3FB1BDD-3E48-4D91-BB8F-7C5B2E75FE00}" dt="2023-11-29T23:50:37.546" v="2928" actId="1076"/>
          <ac:spMkLst>
            <pc:docMk/>
            <pc:sldMk cId="943605754" sldId="303"/>
            <ac:spMk id="2" creationId="{ED17F4C2-A4FC-A679-DD17-1A700697F0F3}"/>
          </ac:spMkLst>
        </pc:spChg>
        <pc:spChg chg="del">
          <ac:chgData name="SAMARTH SHARMA" userId="08b8adb0265269bc" providerId="LiveId" clId="{E3FB1BDD-3E48-4D91-BB8F-7C5B2E75FE00}" dt="2023-11-29T23:50:29.693" v="2927" actId="478"/>
          <ac:spMkLst>
            <pc:docMk/>
            <pc:sldMk cId="943605754" sldId="303"/>
            <ac:spMk id="3" creationId="{2D601984-DB7F-2F00-034F-0D492B9773D1}"/>
          </ac:spMkLst>
        </pc:spChg>
        <pc:spChg chg="add mod">
          <ac:chgData name="SAMARTH SHARMA" userId="08b8adb0265269bc" providerId="LiveId" clId="{E3FB1BDD-3E48-4D91-BB8F-7C5B2E75FE00}" dt="2023-11-29T23:56:43.236" v="2938" actId="12"/>
          <ac:spMkLst>
            <pc:docMk/>
            <pc:sldMk cId="943605754" sldId="303"/>
            <ac:spMk id="8" creationId="{30F8B684-2C27-77A1-B608-60E0C08C0D9A}"/>
          </ac:spMkLst>
        </pc:spChg>
        <pc:picChg chg="add mod modCrop">
          <ac:chgData name="SAMARTH SHARMA" userId="08b8adb0265269bc" providerId="LiveId" clId="{E3FB1BDD-3E48-4D91-BB8F-7C5B2E75FE00}" dt="2023-11-29T23:53:55.910" v="2931" actId="1076"/>
          <ac:picMkLst>
            <pc:docMk/>
            <pc:sldMk cId="943605754" sldId="303"/>
            <ac:picMk id="6" creationId="{6152CC8D-BA00-99F1-E734-81DD7CDF7978}"/>
          </ac:picMkLst>
        </pc:picChg>
      </pc:sldChg>
      <pc:sldChg chg="addSp delSp modSp new mod">
        <pc:chgData name="SAMARTH SHARMA" userId="08b8adb0265269bc" providerId="LiveId" clId="{E3FB1BDD-3E48-4D91-BB8F-7C5B2E75FE00}" dt="2023-11-30T00:06:51.962" v="3146" actId="14100"/>
        <pc:sldMkLst>
          <pc:docMk/>
          <pc:sldMk cId="1309453581" sldId="304"/>
        </pc:sldMkLst>
        <pc:spChg chg="mod">
          <ac:chgData name="SAMARTH SHARMA" userId="08b8adb0265269bc" providerId="LiveId" clId="{E3FB1BDD-3E48-4D91-BB8F-7C5B2E75FE00}" dt="2023-11-30T00:06:51.962" v="3146" actId="14100"/>
          <ac:spMkLst>
            <pc:docMk/>
            <pc:sldMk cId="1309453581" sldId="304"/>
            <ac:spMk id="2" creationId="{5ABD591E-BDFC-ED1C-DEA1-22A4C566F01F}"/>
          </ac:spMkLst>
        </pc:spChg>
        <pc:picChg chg="add mod">
          <ac:chgData name="SAMARTH SHARMA" userId="08b8adb0265269bc" providerId="LiveId" clId="{E3FB1BDD-3E48-4D91-BB8F-7C5B2E75FE00}" dt="2023-11-30T00:04:31.771" v="3057" actId="1076"/>
          <ac:picMkLst>
            <pc:docMk/>
            <pc:sldMk cId="1309453581" sldId="304"/>
            <ac:picMk id="5" creationId="{FFAF9433-9F2E-0961-1BD9-F98AF5FA80DA}"/>
          </ac:picMkLst>
        </pc:picChg>
        <pc:picChg chg="add del mod">
          <ac:chgData name="SAMARTH SHARMA" userId="08b8adb0265269bc" providerId="LiveId" clId="{E3FB1BDD-3E48-4D91-BB8F-7C5B2E75FE00}" dt="2023-11-30T00:04:06.839" v="3050" actId="21"/>
          <ac:picMkLst>
            <pc:docMk/>
            <pc:sldMk cId="1309453581" sldId="304"/>
            <ac:picMk id="7" creationId="{9827375E-7BD6-EACD-E578-5371F853208E}"/>
          </ac:picMkLst>
        </pc:picChg>
        <pc:picChg chg="add mod">
          <ac:chgData name="SAMARTH SHARMA" userId="08b8adb0265269bc" providerId="LiveId" clId="{E3FB1BDD-3E48-4D91-BB8F-7C5B2E75FE00}" dt="2023-11-30T00:05:15.407" v="3070" actId="14100"/>
          <ac:picMkLst>
            <pc:docMk/>
            <pc:sldMk cId="1309453581" sldId="304"/>
            <ac:picMk id="8" creationId="{CCC7F977-C1D9-5959-9C6F-1FDD2AE8E272}"/>
          </ac:picMkLst>
        </pc:picChg>
      </pc:sldChg>
      <pc:sldChg chg="addSp delSp modSp new mod">
        <pc:chgData name="SAMARTH SHARMA" userId="08b8adb0265269bc" providerId="LiveId" clId="{E3FB1BDD-3E48-4D91-BB8F-7C5B2E75FE00}" dt="2023-11-30T00:10:22.078" v="3170" actId="14100"/>
        <pc:sldMkLst>
          <pc:docMk/>
          <pc:sldMk cId="2785065186" sldId="305"/>
        </pc:sldMkLst>
        <pc:spChg chg="add mod">
          <ac:chgData name="SAMARTH SHARMA" userId="08b8adb0265269bc" providerId="LiveId" clId="{E3FB1BDD-3E48-4D91-BB8F-7C5B2E75FE00}" dt="2023-11-30T00:10:22.078" v="3170" actId="14100"/>
          <ac:spMkLst>
            <pc:docMk/>
            <pc:sldMk cId="2785065186" sldId="305"/>
            <ac:spMk id="10" creationId="{034D9CAD-CEC7-69F9-D6D4-31408FAC510D}"/>
          </ac:spMkLst>
        </pc:spChg>
        <pc:picChg chg="add del mod">
          <ac:chgData name="SAMARTH SHARMA" userId="08b8adb0265269bc" providerId="LiveId" clId="{E3FB1BDD-3E48-4D91-BB8F-7C5B2E75FE00}" dt="2023-11-30T00:04:11.932" v="3052" actId="21"/>
          <ac:picMkLst>
            <pc:docMk/>
            <pc:sldMk cId="2785065186" sldId="305"/>
            <ac:picMk id="5" creationId="{5A7810E2-D309-B5AE-4F01-4824435BACDC}"/>
          </ac:picMkLst>
        </pc:picChg>
        <pc:picChg chg="add mod">
          <ac:chgData name="SAMARTH SHARMA" userId="08b8adb0265269bc" providerId="LiveId" clId="{E3FB1BDD-3E48-4D91-BB8F-7C5B2E75FE00}" dt="2023-11-30T00:07:25.677" v="3151" actId="14100"/>
          <ac:picMkLst>
            <pc:docMk/>
            <pc:sldMk cId="2785065186" sldId="305"/>
            <ac:picMk id="6" creationId="{AB83D08C-1BA6-3D1E-A665-4DDCB1B1BAE9}"/>
          </ac:picMkLst>
        </pc:picChg>
        <pc:picChg chg="add mod">
          <ac:chgData name="SAMARTH SHARMA" userId="08b8adb0265269bc" providerId="LiveId" clId="{E3FB1BDD-3E48-4D91-BB8F-7C5B2E75FE00}" dt="2023-11-30T00:07:59.793" v="3159" actId="14100"/>
          <ac:picMkLst>
            <pc:docMk/>
            <pc:sldMk cId="2785065186" sldId="305"/>
            <ac:picMk id="8" creationId="{00D5A27D-CE09-0441-4768-9DB8E3C11C36}"/>
          </ac:picMkLst>
        </pc:picChg>
      </pc:sldChg>
      <pc:sldChg chg="addSp modSp new mod">
        <pc:chgData name="SAMARTH SHARMA" userId="08b8adb0265269bc" providerId="LiveId" clId="{E3FB1BDD-3E48-4D91-BB8F-7C5B2E75FE00}" dt="2023-11-30T00:25:44.631" v="3208" actId="1076"/>
        <pc:sldMkLst>
          <pc:docMk/>
          <pc:sldMk cId="2209115908" sldId="306"/>
        </pc:sldMkLst>
        <pc:spChg chg="mod">
          <ac:chgData name="SAMARTH SHARMA" userId="08b8adb0265269bc" providerId="LiveId" clId="{E3FB1BDD-3E48-4D91-BB8F-7C5B2E75FE00}" dt="2023-11-30T00:25:38.064" v="3207" actId="1076"/>
          <ac:spMkLst>
            <pc:docMk/>
            <pc:sldMk cId="2209115908" sldId="306"/>
            <ac:spMk id="2" creationId="{5BB9AE17-27B5-4F2F-61E5-40DC2B26DF56}"/>
          </ac:spMkLst>
        </pc:spChg>
        <pc:spChg chg="mod">
          <ac:chgData name="SAMARTH SHARMA" userId="08b8adb0265269bc" providerId="LiveId" clId="{E3FB1BDD-3E48-4D91-BB8F-7C5B2E75FE00}" dt="2023-11-30T00:25:44.631" v="3208" actId="1076"/>
          <ac:spMkLst>
            <pc:docMk/>
            <pc:sldMk cId="2209115908" sldId="306"/>
            <ac:spMk id="3" creationId="{6F8FB9F8-D4AD-83A2-6B0E-93CD2804D713}"/>
          </ac:spMkLst>
        </pc:spChg>
        <pc:spChg chg="mod">
          <ac:chgData name="SAMARTH SHARMA" userId="08b8adb0265269bc" providerId="LiveId" clId="{E3FB1BDD-3E48-4D91-BB8F-7C5B2E75FE00}" dt="2023-11-30T00:24:58.036" v="3200" actId="1076"/>
          <ac:spMkLst>
            <pc:docMk/>
            <pc:sldMk cId="2209115908" sldId="306"/>
            <ac:spMk id="4" creationId="{2587EF6C-FA27-1105-EA73-E8DD4E9E16F1}"/>
          </ac:spMkLst>
        </pc:spChg>
        <pc:picChg chg="add mod">
          <ac:chgData name="SAMARTH SHARMA" userId="08b8adb0265269bc" providerId="LiveId" clId="{E3FB1BDD-3E48-4D91-BB8F-7C5B2E75FE00}" dt="2023-11-30T00:25:32.670" v="3206" actId="1076"/>
          <ac:picMkLst>
            <pc:docMk/>
            <pc:sldMk cId="2209115908" sldId="306"/>
            <ac:picMk id="6" creationId="{18083241-7EEF-9419-FA4B-B71CD0094308}"/>
          </ac:picMkLst>
        </pc:picChg>
      </pc:sldChg>
      <pc:sldChg chg="addSp delSp modSp new mod">
        <pc:chgData name="SAMARTH SHARMA" userId="08b8adb0265269bc" providerId="LiveId" clId="{E3FB1BDD-3E48-4D91-BB8F-7C5B2E75FE00}" dt="2023-11-30T00:31:25.474" v="3237" actId="14100"/>
        <pc:sldMkLst>
          <pc:docMk/>
          <pc:sldMk cId="499889343" sldId="307"/>
        </pc:sldMkLst>
        <pc:spChg chg="mod">
          <ac:chgData name="SAMARTH SHARMA" userId="08b8adb0265269bc" providerId="LiveId" clId="{E3FB1BDD-3E48-4D91-BB8F-7C5B2E75FE00}" dt="2023-11-30T00:29:01.003" v="3215" actId="1076"/>
          <ac:spMkLst>
            <pc:docMk/>
            <pc:sldMk cId="499889343" sldId="307"/>
            <ac:spMk id="2" creationId="{B85D7FE1-C2BF-02D8-8FBA-7CEF2D074D3A}"/>
          </ac:spMkLst>
        </pc:spChg>
        <pc:spChg chg="del">
          <ac:chgData name="SAMARTH SHARMA" userId="08b8adb0265269bc" providerId="LiveId" clId="{E3FB1BDD-3E48-4D91-BB8F-7C5B2E75FE00}" dt="2023-11-30T00:29:51.538" v="3220" actId="22"/>
          <ac:spMkLst>
            <pc:docMk/>
            <pc:sldMk cId="499889343" sldId="307"/>
            <ac:spMk id="3" creationId="{891EAEC8-FCBC-DE5F-174D-4CFAB9A508BC}"/>
          </ac:spMkLst>
        </pc:spChg>
        <pc:spChg chg="mod">
          <ac:chgData name="SAMARTH SHARMA" userId="08b8adb0265269bc" providerId="LiveId" clId="{E3FB1BDD-3E48-4D91-BB8F-7C5B2E75FE00}" dt="2023-11-30T00:29:32.987" v="3219" actId="1076"/>
          <ac:spMkLst>
            <pc:docMk/>
            <pc:sldMk cId="499889343" sldId="307"/>
            <ac:spMk id="4" creationId="{4F1E6569-5259-6E97-AC93-BCB5C2C7BB0A}"/>
          </ac:spMkLst>
        </pc:spChg>
        <pc:spChg chg="add mod">
          <ac:chgData name="SAMARTH SHARMA" userId="08b8adb0265269bc" providerId="LiveId" clId="{E3FB1BDD-3E48-4D91-BB8F-7C5B2E75FE00}" dt="2023-11-30T00:31:01.972" v="3234" actId="14100"/>
          <ac:spMkLst>
            <pc:docMk/>
            <pc:sldMk cId="499889343" sldId="307"/>
            <ac:spMk id="9" creationId="{2781C135-C29A-2EDB-EFC7-27A4D1C6F810}"/>
          </ac:spMkLst>
        </pc:spChg>
        <pc:picChg chg="add mod ord modCrop">
          <ac:chgData name="SAMARTH SHARMA" userId="08b8adb0265269bc" providerId="LiveId" clId="{E3FB1BDD-3E48-4D91-BB8F-7C5B2E75FE00}" dt="2023-11-30T00:31:25.474" v="3237" actId="14100"/>
          <ac:picMkLst>
            <pc:docMk/>
            <pc:sldMk cId="499889343" sldId="307"/>
            <ac:picMk id="7" creationId="{19369A9B-1888-ADC0-3D0D-4BD740AB92AC}"/>
          </ac:picMkLst>
        </pc:picChg>
      </pc:sldChg>
      <pc:sldChg chg="addSp delSp modSp new mod">
        <pc:chgData name="SAMARTH SHARMA" userId="08b8adb0265269bc" providerId="LiveId" clId="{E3FB1BDD-3E48-4D91-BB8F-7C5B2E75FE00}" dt="2023-11-30T00:38:32.259" v="3265" actId="14100"/>
        <pc:sldMkLst>
          <pc:docMk/>
          <pc:sldMk cId="1243189101" sldId="308"/>
        </pc:sldMkLst>
        <pc:spChg chg="mod">
          <ac:chgData name="SAMARTH SHARMA" userId="08b8adb0265269bc" providerId="LiveId" clId="{E3FB1BDD-3E48-4D91-BB8F-7C5B2E75FE00}" dt="2023-11-30T00:37:48.220" v="3261" actId="1076"/>
          <ac:spMkLst>
            <pc:docMk/>
            <pc:sldMk cId="1243189101" sldId="308"/>
            <ac:spMk id="2" creationId="{A761EB26-7132-B388-7D69-FF706A0DD016}"/>
          </ac:spMkLst>
        </pc:spChg>
        <pc:spChg chg="mod">
          <ac:chgData name="SAMARTH SHARMA" userId="08b8adb0265269bc" providerId="LiveId" clId="{E3FB1BDD-3E48-4D91-BB8F-7C5B2E75FE00}" dt="2023-11-30T00:37:41.007" v="3260" actId="14100"/>
          <ac:spMkLst>
            <pc:docMk/>
            <pc:sldMk cId="1243189101" sldId="308"/>
            <ac:spMk id="3" creationId="{63A5184E-FEF1-99FB-5164-04E159E32680}"/>
          </ac:spMkLst>
        </pc:spChg>
        <pc:spChg chg="del">
          <ac:chgData name="SAMARTH SHARMA" userId="08b8adb0265269bc" providerId="LiveId" clId="{E3FB1BDD-3E48-4D91-BB8F-7C5B2E75FE00}" dt="2023-11-30T00:36:25.340" v="3246" actId="478"/>
          <ac:spMkLst>
            <pc:docMk/>
            <pc:sldMk cId="1243189101" sldId="308"/>
            <ac:spMk id="4" creationId="{4A60ED10-85EB-DB4E-4362-1FA4E6563262}"/>
          </ac:spMkLst>
        </pc:spChg>
        <pc:picChg chg="add mod">
          <ac:chgData name="SAMARTH SHARMA" userId="08b8adb0265269bc" providerId="LiveId" clId="{E3FB1BDD-3E48-4D91-BB8F-7C5B2E75FE00}" dt="2023-11-30T00:38:32.259" v="3265" actId="14100"/>
          <ac:picMkLst>
            <pc:docMk/>
            <pc:sldMk cId="1243189101" sldId="308"/>
            <ac:picMk id="6" creationId="{F0EDB0D8-266A-7D17-A710-C9E5CC3AE80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mrmorj/restaurant-recommendation-challenge/cod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hyperlink" Target="https://colab.research.google.com/drive/1mOIyS1e7Ml3WSjsURaNkVafOL06-yKMi?usp=sharin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document/d/1gf8i8qbYOK8ajB0KYFP9qlxK9BiQzXTTurNv6CARfmE/edit?usp=shari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60453" y="1164739"/>
            <a:ext cx="6478438" cy="1863132"/>
          </a:xfrm>
        </p:spPr>
        <p:txBody>
          <a:bodyPr/>
          <a:lstStyle/>
          <a:p>
            <a:r>
              <a:rPr lang="en-US" sz="2800" dirty="0"/>
              <a:t>YumTum: Restaurant Recommendation System</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68151" y="3140015"/>
            <a:ext cx="4632385" cy="1414732"/>
          </a:xfrm>
        </p:spPr>
        <p:txBody>
          <a:bodyPr/>
          <a:lstStyle/>
          <a:p>
            <a:r>
              <a:rPr lang="en-US" dirty="0"/>
              <a:t>By Alexis Ambriz, Samarth Sharma, Joash Muganda and Justin Cho</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AE17-27B5-4F2F-61E5-40DC2B26DF56}"/>
              </a:ext>
            </a:extLst>
          </p:cNvPr>
          <p:cNvSpPr>
            <a:spLocks noGrp="1"/>
          </p:cNvSpPr>
          <p:nvPr>
            <p:ph type="title"/>
          </p:nvPr>
        </p:nvSpPr>
        <p:spPr>
          <a:xfrm>
            <a:off x="235077" y="1025652"/>
            <a:ext cx="5590090" cy="768096"/>
          </a:xfrm>
        </p:spPr>
        <p:txBody>
          <a:bodyPr/>
          <a:lstStyle/>
          <a:p>
            <a:pPr algn="l"/>
            <a:r>
              <a:rPr lang="en-IN" sz="4400" b="0" i="0" dirty="0">
                <a:effectLst/>
              </a:rPr>
              <a:t>Collaborative Filtering</a:t>
            </a:r>
            <a:endParaRPr lang="en-IN" dirty="0"/>
          </a:p>
        </p:txBody>
      </p:sp>
      <p:sp>
        <p:nvSpPr>
          <p:cNvPr id="3" name="Content Placeholder 2">
            <a:extLst>
              <a:ext uri="{FF2B5EF4-FFF2-40B4-BE49-F238E27FC236}">
                <a16:creationId xmlns:a16="http://schemas.microsoft.com/office/drawing/2014/main" id="{6F8FB9F8-D4AD-83A2-6B0E-93CD2804D713}"/>
              </a:ext>
            </a:extLst>
          </p:cNvPr>
          <p:cNvSpPr>
            <a:spLocks noGrp="1"/>
          </p:cNvSpPr>
          <p:nvPr>
            <p:ph sz="half" idx="1"/>
          </p:nvPr>
        </p:nvSpPr>
        <p:spPr>
          <a:xfrm>
            <a:off x="139446" y="2717499"/>
            <a:ext cx="4308549" cy="3639485"/>
          </a:xfrm>
        </p:spPr>
        <p:txBody>
          <a:bodyPr/>
          <a:lstStyle/>
          <a:p>
            <a:pPr marL="285750" indent="-285750">
              <a:buFont typeface="Wingdings" panose="05000000000000000000" pitchFamily="2" charset="2"/>
              <a:buChar char="§"/>
            </a:pPr>
            <a:r>
              <a:rPr lang="en-US" sz="1800" dirty="0">
                <a:latin typeface="Sohne"/>
              </a:rPr>
              <a:t>Collaborative Filtering utilizes collective user preferences to predict individual user interests, based on the principle that similar users have similar tastes.</a:t>
            </a:r>
          </a:p>
          <a:p>
            <a:pPr marL="285750" indent="-285750">
              <a:buFont typeface="Wingdings" panose="05000000000000000000" pitchFamily="2" charset="2"/>
              <a:buChar char="§"/>
            </a:pPr>
            <a:r>
              <a:rPr lang="en-US" sz="1800" dirty="0">
                <a:latin typeface="Sohne"/>
              </a:rPr>
              <a:t>We used the Singular Value Decomposition (SVD) algorithm from the 'surprise' library. It Decomposes user-item interaction matrices into latent factors representing underlying user preference patterns, enhancing recommendation accuracy.</a:t>
            </a:r>
          </a:p>
          <a:p>
            <a:endParaRPr lang="en-IN" dirty="0"/>
          </a:p>
        </p:txBody>
      </p:sp>
      <p:sp>
        <p:nvSpPr>
          <p:cNvPr id="4" name="Footer Placeholder 3">
            <a:extLst>
              <a:ext uri="{FF2B5EF4-FFF2-40B4-BE49-F238E27FC236}">
                <a16:creationId xmlns:a16="http://schemas.microsoft.com/office/drawing/2014/main" id="{2587EF6C-FA27-1105-EA73-E8DD4E9E16F1}"/>
              </a:ext>
            </a:extLst>
          </p:cNvPr>
          <p:cNvSpPr>
            <a:spLocks noGrp="1"/>
          </p:cNvSpPr>
          <p:nvPr>
            <p:ph type="ftr" sz="quarter" idx="11"/>
          </p:nvPr>
        </p:nvSpPr>
        <p:spPr>
          <a:xfrm>
            <a:off x="2221992" y="118872"/>
            <a:ext cx="3200400" cy="274320"/>
          </a:xfrm>
        </p:spPr>
        <p:txBody>
          <a:bodyPr/>
          <a:lstStyle/>
          <a:p>
            <a:r>
              <a:rPr lang="en-US" dirty="0"/>
              <a:t>Modeling</a:t>
            </a:r>
          </a:p>
          <a:p>
            <a:endParaRPr lang="en-US" dirty="0"/>
          </a:p>
        </p:txBody>
      </p:sp>
      <p:sp>
        <p:nvSpPr>
          <p:cNvPr id="5" name="Slide Number Placeholder 4">
            <a:extLst>
              <a:ext uri="{FF2B5EF4-FFF2-40B4-BE49-F238E27FC236}">
                <a16:creationId xmlns:a16="http://schemas.microsoft.com/office/drawing/2014/main" id="{99D166D5-B4D1-99F3-A766-20605D605115}"/>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6" name="Picture 5">
            <a:extLst>
              <a:ext uri="{FF2B5EF4-FFF2-40B4-BE49-F238E27FC236}">
                <a16:creationId xmlns:a16="http://schemas.microsoft.com/office/drawing/2014/main" id="{18083241-7EEF-9419-FA4B-B71CD0094308}"/>
              </a:ext>
            </a:extLst>
          </p:cNvPr>
          <p:cNvPicPr>
            <a:picLocks noChangeAspect="1"/>
          </p:cNvPicPr>
          <p:nvPr/>
        </p:nvPicPr>
        <p:blipFill rotWithShape="1">
          <a:blip r:embed="rId2"/>
          <a:srcRect l="2900" t="27296" r="50001" b="13945"/>
          <a:stretch/>
        </p:blipFill>
        <p:spPr>
          <a:xfrm>
            <a:off x="4869108" y="1900879"/>
            <a:ext cx="7063812" cy="4957121"/>
          </a:xfrm>
          <a:prstGeom prst="rect">
            <a:avLst/>
          </a:prstGeom>
        </p:spPr>
      </p:pic>
    </p:spTree>
    <p:extLst>
      <p:ext uri="{BB962C8B-B14F-4D97-AF65-F5344CB8AC3E}">
        <p14:creationId xmlns:p14="http://schemas.microsoft.com/office/powerpoint/2010/main" val="220911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7FE1-C2BF-02D8-8FBA-7CEF2D074D3A}"/>
              </a:ext>
            </a:extLst>
          </p:cNvPr>
          <p:cNvSpPr>
            <a:spLocks noGrp="1"/>
          </p:cNvSpPr>
          <p:nvPr>
            <p:ph type="title"/>
          </p:nvPr>
        </p:nvSpPr>
        <p:spPr>
          <a:xfrm>
            <a:off x="275873" y="1076404"/>
            <a:ext cx="5641848" cy="1026716"/>
          </a:xfrm>
        </p:spPr>
        <p:txBody>
          <a:bodyPr/>
          <a:lstStyle/>
          <a:p>
            <a:pPr algn="l"/>
            <a:r>
              <a:rPr lang="en-IN" sz="4400" b="0" dirty="0"/>
              <a:t>Content-Based Filtering</a:t>
            </a:r>
            <a:endParaRPr lang="en-IN" dirty="0"/>
          </a:p>
        </p:txBody>
      </p:sp>
      <p:pic>
        <p:nvPicPr>
          <p:cNvPr id="7" name="Content Placeholder 6">
            <a:extLst>
              <a:ext uri="{FF2B5EF4-FFF2-40B4-BE49-F238E27FC236}">
                <a16:creationId xmlns:a16="http://schemas.microsoft.com/office/drawing/2014/main" id="{19369A9B-1888-ADC0-3D0D-4BD740AB92AC}"/>
              </a:ext>
            </a:extLst>
          </p:cNvPr>
          <p:cNvPicPr>
            <a:picLocks noGrp="1" noChangeAspect="1"/>
          </p:cNvPicPr>
          <p:nvPr>
            <p:ph sz="half" idx="1"/>
          </p:nvPr>
        </p:nvPicPr>
        <p:blipFill rotWithShape="1">
          <a:blip r:embed="rId2"/>
          <a:srcRect l="2582" t="24040" r="61490" b="9486"/>
          <a:stretch/>
        </p:blipFill>
        <p:spPr>
          <a:xfrm>
            <a:off x="5967789" y="742720"/>
            <a:ext cx="5641848" cy="5871768"/>
          </a:xfrm>
        </p:spPr>
      </p:pic>
      <p:sp>
        <p:nvSpPr>
          <p:cNvPr id="4" name="Footer Placeholder 3">
            <a:extLst>
              <a:ext uri="{FF2B5EF4-FFF2-40B4-BE49-F238E27FC236}">
                <a16:creationId xmlns:a16="http://schemas.microsoft.com/office/drawing/2014/main" id="{4F1E6569-5259-6E97-AC93-BCB5C2C7BB0A}"/>
              </a:ext>
            </a:extLst>
          </p:cNvPr>
          <p:cNvSpPr>
            <a:spLocks noGrp="1"/>
          </p:cNvSpPr>
          <p:nvPr>
            <p:ph type="ftr" sz="quarter" idx="11"/>
          </p:nvPr>
        </p:nvSpPr>
        <p:spPr>
          <a:xfrm>
            <a:off x="11370305" y="66164"/>
            <a:ext cx="3200400" cy="274320"/>
          </a:xfrm>
        </p:spPr>
        <p:txBody>
          <a:bodyPr/>
          <a:lstStyle/>
          <a:p>
            <a:r>
              <a:rPr lang="en-US" dirty="0"/>
              <a:t>Modeling</a:t>
            </a:r>
          </a:p>
          <a:p>
            <a:endParaRPr lang="en-US" dirty="0"/>
          </a:p>
        </p:txBody>
      </p:sp>
      <p:sp>
        <p:nvSpPr>
          <p:cNvPr id="5" name="Slide Number Placeholder 4">
            <a:extLst>
              <a:ext uri="{FF2B5EF4-FFF2-40B4-BE49-F238E27FC236}">
                <a16:creationId xmlns:a16="http://schemas.microsoft.com/office/drawing/2014/main" id="{821B8676-EBDA-739B-BFD3-D6333CFEFE20}"/>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9" name="TextBox 8">
            <a:extLst>
              <a:ext uri="{FF2B5EF4-FFF2-40B4-BE49-F238E27FC236}">
                <a16:creationId xmlns:a16="http://schemas.microsoft.com/office/drawing/2014/main" id="{2781C135-C29A-2EDB-EFC7-27A4D1C6F810}"/>
              </a:ext>
            </a:extLst>
          </p:cNvPr>
          <p:cNvSpPr txBox="1"/>
          <p:nvPr/>
        </p:nvSpPr>
        <p:spPr>
          <a:xfrm>
            <a:off x="90996" y="2663236"/>
            <a:ext cx="5686134" cy="3139321"/>
          </a:xfrm>
          <a:prstGeom prst="rect">
            <a:avLst/>
          </a:prstGeom>
          <a:noFill/>
        </p:spPr>
        <p:txBody>
          <a:bodyPr wrap="square">
            <a:spAutoFit/>
          </a:bodyPr>
          <a:lstStyle/>
          <a:p>
            <a:pPr marL="285750" indent="-285750">
              <a:buFont typeface="Wingdings" panose="05000000000000000000" pitchFamily="2" charset="2"/>
              <a:buChar char="§"/>
            </a:pPr>
            <a:r>
              <a:rPr lang="en-US" sz="1800" b="0" i="0" dirty="0">
                <a:solidFill>
                  <a:srgbClr val="1F2C8F"/>
                </a:solidFill>
                <a:effectLst/>
                <a:latin typeface="Söhne"/>
              </a:rPr>
              <a:t>It primarily recommends items by aligning their characteristics with those preferred by the user in past selections.</a:t>
            </a:r>
          </a:p>
          <a:p>
            <a:pPr marL="285750" indent="-285750">
              <a:buFont typeface="Wingdings" panose="05000000000000000000" pitchFamily="2" charset="2"/>
              <a:buChar char="§"/>
            </a:pPr>
            <a:r>
              <a:rPr lang="en-US" sz="1800" b="0" i="0" dirty="0">
                <a:solidFill>
                  <a:srgbClr val="1F2C8F"/>
                </a:solidFill>
                <a:effectLst/>
                <a:latin typeface="Söhne"/>
              </a:rPr>
              <a:t>highly personalized recommendations based solely on the analysis of item attributes and individual user-item interactions, without considering collective user behavior patterns.</a:t>
            </a:r>
          </a:p>
          <a:p>
            <a:pPr marL="285750" indent="-285750">
              <a:buFont typeface="Wingdings" panose="05000000000000000000" pitchFamily="2" charset="2"/>
              <a:buChar char="§"/>
            </a:pPr>
            <a:r>
              <a:rPr lang="en-US" sz="1800" dirty="0">
                <a:solidFill>
                  <a:srgbClr val="1F2C8F"/>
                </a:solidFill>
                <a:latin typeface="Söhne"/>
              </a:rPr>
              <a:t>Utilized cosine similarity for measuring the similarity between items or users, focusing on their attributes and preferences, thereby enhancing the accuracy of the personalized recommendations.</a:t>
            </a:r>
            <a:endParaRPr lang="en-IN" sz="1800" dirty="0">
              <a:solidFill>
                <a:srgbClr val="1F2C8F"/>
              </a:solidFill>
            </a:endParaRPr>
          </a:p>
        </p:txBody>
      </p:sp>
    </p:spTree>
    <p:extLst>
      <p:ext uri="{BB962C8B-B14F-4D97-AF65-F5344CB8AC3E}">
        <p14:creationId xmlns:p14="http://schemas.microsoft.com/office/powerpoint/2010/main" val="49988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EB26-7132-B388-7D69-FF706A0DD016}"/>
              </a:ext>
            </a:extLst>
          </p:cNvPr>
          <p:cNvSpPr>
            <a:spLocks noGrp="1"/>
          </p:cNvSpPr>
          <p:nvPr>
            <p:ph type="title"/>
          </p:nvPr>
        </p:nvSpPr>
        <p:spPr>
          <a:xfrm>
            <a:off x="539496" y="1116516"/>
            <a:ext cx="6469984" cy="768096"/>
          </a:xfrm>
        </p:spPr>
        <p:txBody>
          <a:bodyPr/>
          <a:lstStyle/>
          <a:p>
            <a:pPr algn="l"/>
            <a:r>
              <a:rPr lang="en-IN" sz="3200" dirty="0"/>
              <a:t>Hybrid Recommendation Model</a:t>
            </a:r>
          </a:p>
        </p:txBody>
      </p:sp>
      <p:sp>
        <p:nvSpPr>
          <p:cNvPr id="3" name="Content Placeholder 2">
            <a:extLst>
              <a:ext uri="{FF2B5EF4-FFF2-40B4-BE49-F238E27FC236}">
                <a16:creationId xmlns:a16="http://schemas.microsoft.com/office/drawing/2014/main" id="{63A5184E-FEF1-99FB-5164-04E159E32680}"/>
              </a:ext>
            </a:extLst>
          </p:cNvPr>
          <p:cNvSpPr>
            <a:spLocks noGrp="1"/>
          </p:cNvSpPr>
          <p:nvPr>
            <p:ph sz="half" idx="1"/>
          </p:nvPr>
        </p:nvSpPr>
        <p:spPr>
          <a:xfrm>
            <a:off x="539496" y="2294626"/>
            <a:ext cx="5751137" cy="4243334"/>
          </a:xfrm>
        </p:spPr>
        <p:txBody>
          <a:bodyPr/>
          <a:lstStyle/>
          <a:p>
            <a:pPr>
              <a:buFont typeface="Wingdings" panose="05000000000000000000" pitchFamily="2" charset="2"/>
              <a:buChar char="§"/>
            </a:pPr>
            <a:r>
              <a:rPr lang="en-US" sz="1800" b="0" i="0" dirty="0">
                <a:solidFill>
                  <a:srgbClr val="1F2C8F"/>
                </a:solidFill>
                <a:effectLst/>
                <a:latin typeface="Söhne"/>
              </a:rPr>
              <a:t>A hybrid model combining collaborative and content-based filtering to overcome their individual limitations and capitalize on their strengths, enhancing overall recommendation quality.</a:t>
            </a:r>
          </a:p>
          <a:p>
            <a:pPr>
              <a:buFont typeface="Wingdings" panose="05000000000000000000" pitchFamily="2" charset="2"/>
              <a:buChar char="§"/>
            </a:pPr>
            <a:r>
              <a:rPr lang="en-US" sz="1800" b="0" i="0" dirty="0">
                <a:solidFill>
                  <a:srgbClr val="1F2C8F"/>
                </a:solidFill>
                <a:effectLst/>
                <a:latin typeface="Söhne"/>
              </a:rPr>
              <a:t>This approach not only increased the precision of recommendations but also broadened their variety, catering to both general interests and specific user preferences.</a:t>
            </a:r>
          </a:p>
          <a:p>
            <a:pPr>
              <a:buFont typeface="Wingdings" panose="05000000000000000000" pitchFamily="2" charset="2"/>
              <a:buChar char="§"/>
            </a:pPr>
            <a:r>
              <a:rPr lang="en-US" sz="1800" b="0" i="0" dirty="0">
                <a:solidFill>
                  <a:srgbClr val="1F2C8F"/>
                </a:solidFill>
                <a:effectLst/>
                <a:latin typeface="Söhne"/>
              </a:rPr>
              <a:t>Hybrid models exhibit enhanced adaptability and robustness, effectively serving a diverse range of users and items by utilizing both user behavioral patterns and item attributes.</a:t>
            </a:r>
            <a:endParaRPr lang="en-IN" sz="1800" dirty="0">
              <a:solidFill>
                <a:srgbClr val="1F2C8F"/>
              </a:solidFill>
            </a:endParaRPr>
          </a:p>
          <a:p>
            <a:endParaRPr lang="en-IN" dirty="0"/>
          </a:p>
        </p:txBody>
      </p:sp>
      <p:sp>
        <p:nvSpPr>
          <p:cNvPr id="5" name="Slide Number Placeholder 4">
            <a:extLst>
              <a:ext uri="{FF2B5EF4-FFF2-40B4-BE49-F238E27FC236}">
                <a16:creationId xmlns:a16="http://schemas.microsoft.com/office/drawing/2014/main" id="{5E00DF29-519D-62C0-151F-FA5E0C6EE80A}"/>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6" name="Picture 5">
            <a:extLst>
              <a:ext uri="{FF2B5EF4-FFF2-40B4-BE49-F238E27FC236}">
                <a16:creationId xmlns:a16="http://schemas.microsoft.com/office/drawing/2014/main" id="{F0EDB0D8-266A-7D17-A710-C9E5CC3AE805}"/>
              </a:ext>
            </a:extLst>
          </p:cNvPr>
          <p:cNvPicPr>
            <a:picLocks noChangeAspect="1"/>
          </p:cNvPicPr>
          <p:nvPr/>
        </p:nvPicPr>
        <p:blipFill rotWithShape="1">
          <a:blip r:embed="rId2"/>
          <a:srcRect l="1769" t="35976" r="59458" b="13458"/>
          <a:stretch/>
        </p:blipFill>
        <p:spPr>
          <a:xfrm>
            <a:off x="6290633" y="2208362"/>
            <a:ext cx="5668260" cy="4158104"/>
          </a:xfrm>
          <a:prstGeom prst="rect">
            <a:avLst/>
          </a:prstGeom>
        </p:spPr>
      </p:pic>
    </p:spTree>
    <p:extLst>
      <p:ext uri="{BB962C8B-B14F-4D97-AF65-F5344CB8AC3E}">
        <p14:creationId xmlns:p14="http://schemas.microsoft.com/office/powerpoint/2010/main" val="124318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8BC1-01BB-D085-6773-D3E3AB171D25}"/>
              </a:ext>
            </a:extLst>
          </p:cNvPr>
          <p:cNvSpPr>
            <a:spLocks noGrp="1"/>
          </p:cNvSpPr>
          <p:nvPr>
            <p:ph type="title"/>
          </p:nvPr>
        </p:nvSpPr>
        <p:spPr>
          <a:xfrm>
            <a:off x="3567684" y="279654"/>
            <a:ext cx="6671691" cy="470916"/>
          </a:xfrm>
        </p:spPr>
        <p:txBody>
          <a:bodyPr/>
          <a:lstStyle/>
          <a:p>
            <a:r>
              <a:rPr lang="en-IN" sz="2400" dirty="0"/>
              <a:t>High-Level Architecture Design</a:t>
            </a:r>
            <a:br>
              <a:rPr lang="en-IN" dirty="0"/>
            </a:br>
            <a:endParaRPr lang="en-IN" dirty="0"/>
          </a:p>
        </p:txBody>
      </p:sp>
      <p:pic>
        <p:nvPicPr>
          <p:cNvPr id="9" name="Content Placeholder 8" descr="A diagram of a data processing process&#10;&#10;Description automatically generated">
            <a:extLst>
              <a:ext uri="{FF2B5EF4-FFF2-40B4-BE49-F238E27FC236}">
                <a16:creationId xmlns:a16="http://schemas.microsoft.com/office/drawing/2014/main" id="{D68D10CD-4668-2191-73EE-11B7219349ED}"/>
              </a:ext>
            </a:extLst>
          </p:cNvPr>
          <p:cNvPicPr>
            <a:picLocks noGrp="1" noChangeAspect="1"/>
          </p:cNvPicPr>
          <p:nvPr>
            <p:ph sz="half" idx="2"/>
          </p:nvPr>
        </p:nvPicPr>
        <p:blipFill>
          <a:blip r:embed="rId2"/>
          <a:stretch>
            <a:fillRect/>
          </a:stretch>
        </p:blipFill>
        <p:spPr>
          <a:xfrm>
            <a:off x="3691583" y="857250"/>
            <a:ext cx="7052617" cy="5671734"/>
          </a:xfrm>
        </p:spPr>
      </p:pic>
      <p:sp>
        <p:nvSpPr>
          <p:cNvPr id="7" name="Slide Number Placeholder 6">
            <a:extLst>
              <a:ext uri="{FF2B5EF4-FFF2-40B4-BE49-F238E27FC236}">
                <a16:creationId xmlns:a16="http://schemas.microsoft.com/office/drawing/2014/main" id="{277FB94D-3837-B251-5BB4-6E7F1A6FF6E5}"/>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11878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294133" y="2945101"/>
            <a:ext cx="4640839" cy="967798"/>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880041"/>
            <a:ext cx="6766560" cy="768096"/>
          </a:xfrm>
        </p:spPr>
        <p:txBody>
          <a:bodyPr/>
          <a:lstStyle/>
          <a:p>
            <a:r>
              <a:rPr lang="en-US" dirty="0"/>
              <a:t>Task:</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869069"/>
            <a:ext cx="6766560" cy="2700528"/>
          </a:xfrm>
        </p:spPr>
        <p:txBody>
          <a:bodyPr/>
          <a:lstStyle/>
          <a:p>
            <a:pPr rtl="0">
              <a:spcBef>
                <a:spcPts val="0"/>
              </a:spcBef>
              <a:spcAft>
                <a:spcPts val="1600"/>
              </a:spcAft>
            </a:pPr>
            <a:r>
              <a:rPr lang="en-US" sz="2000" b="0" i="0" u="none" strike="noStrike" dirty="0">
                <a:solidFill>
                  <a:srgbClr val="1F2C8F"/>
                </a:solidFill>
                <a:effectLst/>
                <a:latin typeface="Old Standard TT"/>
              </a:rPr>
              <a:t>To build a restaurant recommendation system based on:</a:t>
            </a:r>
            <a:br>
              <a:rPr lang="en-US" sz="2000" b="0" i="0" u="none" strike="noStrike" dirty="0">
                <a:solidFill>
                  <a:srgbClr val="1F2C8F"/>
                </a:solidFill>
                <a:effectLst/>
                <a:latin typeface="Old Standard TT"/>
              </a:rPr>
            </a:br>
            <a:r>
              <a:rPr lang="en-US" sz="2000" b="0" i="0" u="none" strike="noStrike" dirty="0">
                <a:solidFill>
                  <a:srgbClr val="1F2C8F"/>
                </a:solidFill>
                <a:effectLst/>
                <a:latin typeface="Old Standard TT"/>
              </a:rPr>
              <a:t>1) Customer Details</a:t>
            </a:r>
            <a:br>
              <a:rPr lang="en-US" sz="2000" b="0" i="0" u="none" strike="noStrike" dirty="0">
                <a:solidFill>
                  <a:srgbClr val="1F2C8F"/>
                </a:solidFill>
                <a:effectLst/>
                <a:latin typeface="Old Standard TT"/>
              </a:rPr>
            </a:br>
            <a:r>
              <a:rPr lang="en-US" sz="2000" b="0" i="0" u="none" strike="noStrike" dirty="0">
                <a:solidFill>
                  <a:srgbClr val="1F2C8F"/>
                </a:solidFill>
                <a:effectLst/>
                <a:latin typeface="Old Standard TT"/>
              </a:rPr>
              <a:t>2) Location details</a:t>
            </a:r>
            <a:br>
              <a:rPr lang="en-US" sz="2000" b="0" i="0" u="none" strike="noStrike" dirty="0">
                <a:solidFill>
                  <a:srgbClr val="1F2C8F"/>
                </a:solidFill>
                <a:effectLst/>
                <a:latin typeface="Old Standard TT"/>
              </a:rPr>
            </a:br>
            <a:r>
              <a:rPr lang="en-US" sz="2000" b="0" i="0" u="none" strike="noStrike" dirty="0">
                <a:solidFill>
                  <a:srgbClr val="1F2C8F"/>
                </a:solidFill>
                <a:effectLst/>
                <a:latin typeface="Old Standard TT"/>
              </a:rPr>
              <a:t>3) Restaurant Details</a:t>
            </a:r>
            <a:endParaRPr lang="en-US" sz="1600" b="0" dirty="0">
              <a:solidFill>
                <a:srgbClr val="1F2C8F"/>
              </a:solidFill>
              <a:effectLst/>
            </a:endParaRPr>
          </a:p>
          <a:p>
            <a:pPr rtl="0">
              <a:spcBef>
                <a:spcPts val="0"/>
              </a:spcBef>
              <a:spcAft>
                <a:spcPts val="1600"/>
              </a:spcAft>
            </a:pPr>
            <a:r>
              <a:rPr lang="en-US" sz="2000" b="0" i="0" u="none" strike="noStrike" dirty="0">
                <a:solidFill>
                  <a:srgbClr val="1F2C8F"/>
                </a:solidFill>
                <a:effectLst/>
                <a:latin typeface="Old Standard TT"/>
              </a:rPr>
              <a:t>Data Source: </a:t>
            </a:r>
            <a:r>
              <a:rPr lang="en-US" sz="2000" b="0" i="0" u="sng" strike="noStrike" dirty="0">
                <a:solidFill>
                  <a:srgbClr val="1F2C8F"/>
                </a:solidFill>
                <a:effectLst/>
                <a:latin typeface="Old Standard TT"/>
                <a:hlinkClick r:id="rId2">
                  <a:extLst>
                    <a:ext uri="{A12FA001-AC4F-418D-AE19-62706E023703}">
                      <ahyp:hlinkClr xmlns:ahyp="http://schemas.microsoft.com/office/drawing/2018/hyperlinkcolor" val="tx"/>
                    </a:ext>
                  </a:extLst>
                </a:hlinkClick>
              </a:rPr>
              <a:t>Dataset Link</a:t>
            </a:r>
            <a:endParaRPr lang="en-US" sz="1600" b="0" dirty="0">
              <a:solidFill>
                <a:srgbClr val="1F2C8F"/>
              </a:solidFill>
              <a:effectLst/>
            </a:endParaRPr>
          </a:p>
          <a:p>
            <a:pPr rtl="0">
              <a:spcBef>
                <a:spcPts val="0"/>
              </a:spcBef>
              <a:spcAft>
                <a:spcPts val="1600"/>
              </a:spcAft>
            </a:pPr>
            <a:r>
              <a:rPr lang="en-US" sz="2000" b="0" i="0" u="none" strike="noStrike" dirty="0">
                <a:solidFill>
                  <a:srgbClr val="1F2C8F"/>
                </a:solidFill>
                <a:effectLst/>
                <a:latin typeface="Old Standard TT"/>
              </a:rPr>
              <a:t>Note: Data is masked for security reasons, but in such a way that it doesn’t lose the patterns. </a:t>
            </a:r>
            <a:endParaRPr lang="en-US" sz="1600" b="0" dirty="0">
              <a:solidFill>
                <a:srgbClr val="1F2C8F"/>
              </a:solidFill>
              <a:effectLst/>
            </a:endParaRPr>
          </a:p>
          <a:p>
            <a:br>
              <a:rPr lang="en-US" dirty="0"/>
            </a:b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YumTum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7BFF-EEFC-70BA-4CC5-8283D4707839}"/>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29DFFEF1-19C0-1D53-E4E8-F2044513309C}"/>
              </a:ext>
            </a:extLst>
          </p:cNvPr>
          <p:cNvSpPr>
            <a:spLocks noGrp="1"/>
          </p:cNvSpPr>
          <p:nvPr>
            <p:ph idx="1"/>
          </p:nvPr>
        </p:nvSpPr>
        <p:spPr/>
        <p:txBody>
          <a:bodyPr/>
          <a:lstStyle/>
          <a:p>
            <a:r>
              <a:rPr lang="en-US" sz="2400" dirty="0">
                <a:solidFill>
                  <a:srgbClr val="1F2C8F"/>
                </a:solidFill>
              </a:rPr>
              <a:t>1) </a:t>
            </a:r>
            <a:r>
              <a:rPr lang="en-US" sz="2400" dirty="0">
                <a:solidFill>
                  <a:srgbClr val="1F2C8F"/>
                </a:solidFill>
                <a:latin typeface="Old Standard TT"/>
              </a:rPr>
              <a:t>Based on</a:t>
            </a:r>
            <a:r>
              <a:rPr lang="en-US" sz="2400" b="0" i="0" u="none" strike="noStrike" dirty="0">
                <a:solidFill>
                  <a:srgbClr val="1F2C8F"/>
                </a:solidFill>
                <a:effectLst/>
                <a:latin typeface="Old Standard TT"/>
              </a:rPr>
              <a:t> Customer drop off location(Home, Office, Other) we can recommend a vendor.</a:t>
            </a:r>
          </a:p>
          <a:p>
            <a:r>
              <a:rPr lang="en-IN" sz="2400" dirty="0">
                <a:solidFill>
                  <a:srgbClr val="1F2C8F"/>
                </a:solidFill>
              </a:rPr>
              <a:t>2) </a:t>
            </a:r>
            <a:r>
              <a:rPr lang="en-US" sz="2400" b="0" i="0" u="none" strike="noStrike" dirty="0">
                <a:solidFill>
                  <a:srgbClr val="1F2C8F"/>
                </a:solidFill>
                <a:effectLst/>
                <a:latin typeface="Old Standard TT"/>
              </a:rPr>
              <a:t>We can be part of a food delivery app, where when a customer selects a Restaurant, a message pops up:</a:t>
            </a:r>
            <a:br>
              <a:rPr lang="en-US" sz="2400" b="0" i="0" u="none" strike="noStrike" dirty="0">
                <a:solidFill>
                  <a:srgbClr val="1F2C8F"/>
                </a:solidFill>
                <a:effectLst/>
                <a:latin typeface="Old Standard TT"/>
              </a:rPr>
            </a:br>
            <a:r>
              <a:rPr lang="en-US" sz="2400" b="0" i="0" u="none" strike="noStrike" dirty="0">
                <a:solidFill>
                  <a:srgbClr val="1F2C8F"/>
                </a:solidFill>
                <a:effectLst/>
                <a:latin typeface="Old Standard TT"/>
              </a:rPr>
              <a:t>Either ‘Recommended’ or ‘Not Recommended’</a:t>
            </a:r>
            <a:endParaRPr lang="en-IN" sz="1800" dirty="0">
              <a:solidFill>
                <a:srgbClr val="1F2C8F"/>
              </a:solidFill>
            </a:endParaRPr>
          </a:p>
        </p:txBody>
      </p:sp>
      <p:sp>
        <p:nvSpPr>
          <p:cNvPr id="4" name="Footer Placeholder 3">
            <a:extLst>
              <a:ext uri="{FF2B5EF4-FFF2-40B4-BE49-F238E27FC236}">
                <a16:creationId xmlns:a16="http://schemas.microsoft.com/office/drawing/2014/main" id="{BBFB15B1-90B7-DD35-BAA1-E1DEB30ED19D}"/>
              </a:ext>
            </a:extLst>
          </p:cNvPr>
          <p:cNvSpPr>
            <a:spLocks noGrp="1"/>
          </p:cNvSpPr>
          <p:nvPr>
            <p:ph type="ftr" sz="quarter" idx="11"/>
          </p:nvPr>
        </p:nvSpPr>
        <p:spPr/>
        <p:txBody>
          <a:bodyPr/>
          <a:lstStyle/>
          <a:p>
            <a:r>
              <a:rPr lang="en-US" dirty="0"/>
              <a:t>YumTum</a:t>
            </a:r>
          </a:p>
        </p:txBody>
      </p:sp>
      <p:sp>
        <p:nvSpPr>
          <p:cNvPr id="5" name="Slide Number Placeholder 4">
            <a:extLst>
              <a:ext uri="{FF2B5EF4-FFF2-40B4-BE49-F238E27FC236}">
                <a16:creationId xmlns:a16="http://schemas.microsoft.com/office/drawing/2014/main" id="{322C626E-EF91-3692-4911-4C0CD3458000}"/>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64458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626C-8BDD-F2FF-C075-D6D29E27AF07}"/>
              </a:ext>
            </a:extLst>
          </p:cNvPr>
          <p:cNvSpPr>
            <a:spLocks noGrp="1"/>
          </p:cNvSpPr>
          <p:nvPr>
            <p:ph type="title"/>
          </p:nvPr>
        </p:nvSpPr>
        <p:spPr>
          <a:xfrm>
            <a:off x="758952" y="1216152"/>
            <a:ext cx="6771908" cy="768096"/>
          </a:xfrm>
        </p:spPr>
        <p:txBody>
          <a:bodyPr/>
          <a:lstStyle/>
          <a:p>
            <a:pPr algn="l"/>
            <a:r>
              <a:rPr lang="en-IN" sz="3600" dirty="0"/>
              <a:t>Initial Directory Structure:</a:t>
            </a:r>
          </a:p>
        </p:txBody>
      </p:sp>
      <p:sp>
        <p:nvSpPr>
          <p:cNvPr id="3" name="Content Placeholder 2">
            <a:extLst>
              <a:ext uri="{FF2B5EF4-FFF2-40B4-BE49-F238E27FC236}">
                <a16:creationId xmlns:a16="http://schemas.microsoft.com/office/drawing/2014/main" id="{EDDB6CF7-F8CE-952B-A810-B3DC940754D2}"/>
              </a:ext>
            </a:extLst>
          </p:cNvPr>
          <p:cNvSpPr>
            <a:spLocks noGrp="1"/>
          </p:cNvSpPr>
          <p:nvPr>
            <p:ph sz="half" idx="1"/>
          </p:nvPr>
        </p:nvSpPr>
        <p:spPr>
          <a:xfrm>
            <a:off x="8505646" y="2708694"/>
            <a:ext cx="3266896" cy="3829266"/>
          </a:xfrm>
        </p:spPr>
        <p:txBody>
          <a:bodyPr/>
          <a:lstStyle/>
          <a:p>
            <a:r>
              <a:rPr lang="en-US" sz="2000" b="0" i="0" u="none" strike="noStrike" dirty="0">
                <a:solidFill>
                  <a:srgbClr val="1F2C8F"/>
                </a:solidFill>
                <a:effectLst/>
                <a:latin typeface="Old Standard TT"/>
              </a:rPr>
              <a:t>As the size of the data is massive, we decided to use Databricks which can take care of the storage, database, and scaling of the model, and AWS to create the resources we will need for our project.</a:t>
            </a:r>
            <a:endParaRPr lang="en-IN" sz="2000" dirty="0">
              <a:solidFill>
                <a:srgbClr val="1F2C8F"/>
              </a:solidFill>
            </a:endParaRPr>
          </a:p>
        </p:txBody>
      </p:sp>
      <p:sp>
        <p:nvSpPr>
          <p:cNvPr id="5" name="Slide Number Placeholder 4">
            <a:extLst>
              <a:ext uri="{FF2B5EF4-FFF2-40B4-BE49-F238E27FC236}">
                <a16:creationId xmlns:a16="http://schemas.microsoft.com/office/drawing/2014/main" id="{9E420FA3-A394-93A3-858C-5C7BF5367F21}"/>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6" name="Picture 4">
            <a:extLst>
              <a:ext uri="{FF2B5EF4-FFF2-40B4-BE49-F238E27FC236}">
                <a16:creationId xmlns:a16="http://schemas.microsoft.com/office/drawing/2014/main" id="{5889398B-145B-42D4-A5E9-1544FA0879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492" t="28675" r="26295" b="47928"/>
          <a:stretch/>
        </p:blipFill>
        <p:spPr bwMode="auto">
          <a:xfrm>
            <a:off x="758952" y="2708694"/>
            <a:ext cx="7540088" cy="339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12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F4C2-A4FC-A679-DD17-1A700697F0F3}"/>
              </a:ext>
            </a:extLst>
          </p:cNvPr>
          <p:cNvSpPr>
            <a:spLocks noGrp="1"/>
          </p:cNvSpPr>
          <p:nvPr>
            <p:ph type="title"/>
          </p:nvPr>
        </p:nvSpPr>
        <p:spPr>
          <a:xfrm>
            <a:off x="1681978" y="731520"/>
            <a:ext cx="10671048" cy="768096"/>
          </a:xfrm>
        </p:spPr>
        <p:txBody>
          <a:bodyPr>
            <a:noAutofit/>
          </a:bodyPr>
          <a:lstStyle/>
          <a:p>
            <a:r>
              <a:rPr lang="en-US" sz="2800" dirty="0"/>
              <a:t>Databricks for Scalability and Flexibility</a:t>
            </a:r>
            <a:endParaRPr lang="en-IN" sz="2800" dirty="0"/>
          </a:p>
        </p:txBody>
      </p:sp>
      <p:sp>
        <p:nvSpPr>
          <p:cNvPr id="4" name="Slide Number Placeholder 3">
            <a:extLst>
              <a:ext uri="{FF2B5EF4-FFF2-40B4-BE49-F238E27FC236}">
                <a16:creationId xmlns:a16="http://schemas.microsoft.com/office/drawing/2014/main" id="{0E167D1D-B701-A310-29F1-DEAD17DD832B}"/>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6" name="Picture 5">
            <a:extLst>
              <a:ext uri="{FF2B5EF4-FFF2-40B4-BE49-F238E27FC236}">
                <a16:creationId xmlns:a16="http://schemas.microsoft.com/office/drawing/2014/main" id="{6152CC8D-BA00-99F1-E734-81DD7CDF7978}"/>
              </a:ext>
            </a:extLst>
          </p:cNvPr>
          <p:cNvPicPr>
            <a:picLocks noChangeAspect="1"/>
          </p:cNvPicPr>
          <p:nvPr/>
        </p:nvPicPr>
        <p:blipFill rotWithShape="1">
          <a:blip r:embed="rId2"/>
          <a:srcRect t="18616" r="90802" b="19245"/>
          <a:stretch/>
        </p:blipFill>
        <p:spPr>
          <a:xfrm>
            <a:off x="1108775" y="2113472"/>
            <a:ext cx="1146405" cy="4356339"/>
          </a:xfrm>
          <a:prstGeom prst="rect">
            <a:avLst/>
          </a:prstGeom>
        </p:spPr>
      </p:pic>
      <p:sp>
        <p:nvSpPr>
          <p:cNvPr id="8" name="TextBox 7">
            <a:extLst>
              <a:ext uri="{FF2B5EF4-FFF2-40B4-BE49-F238E27FC236}">
                <a16:creationId xmlns:a16="http://schemas.microsoft.com/office/drawing/2014/main" id="{30F8B684-2C27-77A1-B608-60E0C08C0D9A}"/>
              </a:ext>
            </a:extLst>
          </p:cNvPr>
          <p:cNvSpPr txBox="1"/>
          <p:nvPr/>
        </p:nvSpPr>
        <p:spPr>
          <a:xfrm>
            <a:off x="2984740" y="2496263"/>
            <a:ext cx="8186468" cy="3416320"/>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1F2C8F"/>
                </a:solidFill>
                <a:effectLst/>
                <a:latin typeface="Söhne"/>
              </a:rPr>
              <a:t>Databricks is a cloud-based platform leveraging Apache Spark for scalable data processing and machine learning, ideal for building recommendation systems.</a:t>
            </a:r>
          </a:p>
          <a:p>
            <a:pPr marL="285750" indent="-285750" algn="l">
              <a:buFont typeface="Wingdings" panose="05000000000000000000" pitchFamily="2" charset="2"/>
              <a:buChar char="§"/>
            </a:pPr>
            <a:r>
              <a:rPr lang="en-US" b="0" i="0" dirty="0">
                <a:solidFill>
                  <a:srgbClr val="1F2C8F"/>
                </a:solidFill>
                <a:effectLst/>
                <a:latin typeface="Söhne"/>
              </a:rPr>
              <a:t>It supports various machine learning libraries and real-time analytics, crucial for developing dynamic and effective recommendation models.</a:t>
            </a:r>
          </a:p>
          <a:p>
            <a:pPr marL="285750" indent="-285750" algn="l">
              <a:buFont typeface="Wingdings" panose="05000000000000000000" pitchFamily="2" charset="2"/>
              <a:buChar char="§"/>
            </a:pPr>
            <a:r>
              <a:rPr lang="en-US" b="0" i="0" dirty="0">
                <a:solidFill>
                  <a:srgbClr val="1F2C8F"/>
                </a:solidFill>
                <a:effectLst/>
                <a:latin typeface="Söhne"/>
              </a:rPr>
              <a:t>The platform facilitates data ingestion, preparation, and the development of sophisticated recommendation algorithms using collaborative and content-based methods.</a:t>
            </a:r>
          </a:p>
          <a:p>
            <a:pPr marL="285750" indent="-285750" algn="l">
              <a:buFont typeface="Wingdings" panose="05000000000000000000" pitchFamily="2" charset="2"/>
              <a:buChar char="§"/>
            </a:pPr>
            <a:r>
              <a:rPr lang="en-US" b="0" i="0" dirty="0">
                <a:solidFill>
                  <a:srgbClr val="1F2C8F"/>
                </a:solidFill>
                <a:effectLst/>
                <a:latin typeface="Söhne"/>
              </a:rPr>
              <a:t>Databricks enhances collaboration with shared notebooks and workflow management, including Git integration for version control and automated retraining pipelines.</a:t>
            </a:r>
          </a:p>
          <a:p>
            <a:pPr marL="285750" indent="-285750" algn="l">
              <a:buFont typeface="Wingdings" panose="05000000000000000000" pitchFamily="2" charset="2"/>
              <a:buChar char="§"/>
            </a:pPr>
            <a:r>
              <a:rPr lang="en-US" b="0" i="0" dirty="0">
                <a:solidFill>
                  <a:srgbClr val="1F2C8F"/>
                </a:solidFill>
                <a:effectLst/>
                <a:latin typeface="Söhne"/>
              </a:rPr>
              <a:t>Incorporates Delta Lake for reliable data storage, ensuring data integrity and accuracy in recommendation system outputs.</a:t>
            </a:r>
          </a:p>
        </p:txBody>
      </p:sp>
    </p:spTree>
    <p:extLst>
      <p:ext uri="{BB962C8B-B14F-4D97-AF65-F5344CB8AC3E}">
        <p14:creationId xmlns:p14="http://schemas.microsoft.com/office/powerpoint/2010/main" val="94360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8AC0-C081-C565-4D6A-D59D9B91D3DA}"/>
              </a:ext>
            </a:extLst>
          </p:cNvPr>
          <p:cNvSpPr>
            <a:spLocks noGrp="1"/>
          </p:cNvSpPr>
          <p:nvPr>
            <p:ph type="title"/>
          </p:nvPr>
        </p:nvSpPr>
        <p:spPr>
          <a:xfrm>
            <a:off x="1440439" y="1033099"/>
            <a:ext cx="10671048" cy="768096"/>
          </a:xfrm>
        </p:spPr>
        <p:txBody>
          <a:bodyPr/>
          <a:lstStyle/>
          <a:p>
            <a:r>
              <a:rPr lang="en-US" sz="4400" dirty="0"/>
              <a:t>Exploratory Data Analysis</a:t>
            </a:r>
            <a:endParaRPr lang="en-IN" dirty="0"/>
          </a:p>
        </p:txBody>
      </p:sp>
      <p:sp>
        <p:nvSpPr>
          <p:cNvPr id="3" name="Content Placeholder 2">
            <a:extLst>
              <a:ext uri="{FF2B5EF4-FFF2-40B4-BE49-F238E27FC236}">
                <a16:creationId xmlns:a16="http://schemas.microsoft.com/office/drawing/2014/main" id="{610BF112-9F46-622B-C96A-45234943C30D}"/>
              </a:ext>
            </a:extLst>
          </p:cNvPr>
          <p:cNvSpPr>
            <a:spLocks noGrp="1"/>
          </p:cNvSpPr>
          <p:nvPr>
            <p:ph sz="half" idx="1"/>
          </p:nvPr>
        </p:nvSpPr>
        <p:spPr/>
        <p:txBody>
          <a:bodyPr/>
          <a:lstStyle/>
          <a:p>
            <a:r>
              <a:rPr lang="en-US" sz="2000" dirty="0"/>
              <a:t>Address missing values across various features to ensure data completeness and reliability.</a:t>
            </a:r>
          </a:p>
          <a:p>
            <a:r>
              <a:rPr lang="en-US" sz="2000" dirty="0"/>
              <a:t>Convert features like operational hours into a uniform and interpretable format for consistent analysis.</a:t>
            </a:r>
          </a:p>
          <a:p>
            <a:r>
              <a:rPr lang="en-US" sz="2000" dirty="0"/>
              <a:t>Standardize fields like gender to correct formatting inconsistencies and maintain data uniformity.</a:t>
            </a:r>
          </a:p>
          <a:p>
            <a:r>
              <a:rPr lang="en-US" sz="2000" dirty="0"/>
              <a:t>Identify and handle features with a single value throughout, as they offer no variability and are thus redundant for model training.</a:t>
            </a:r>
          </a:p>
          <a:p>
            <a:r>
              <a:rPr lang="en-US" sz="2000" dirty="0"/>
              <a:t>Implement data cleaning and preprocessing steps to enhance data quality and effectiveness for subsequent modeling.</a:t>
            </a:r>
          </a:p>
          <a:p>
            <a:pPr marL="0" indent="0">
              <a:buNone/>
            </a:pPr>
            <a:endParaRPr lang="en-US" dirty="0"/>
          </a:p>
          <a:p>
            <a:r>
              <a:rPr lang="en-US" dirty="0"/>
              <a:t>Detailed EDA: </a:t>
            </a:r>
            <a:r>
              <a:rPr lang="en-US" dirty="0" err="1">
                <a:hlinkClick r:id="rId2"/>
              </a:rPr>
              <a:t>YumTum_EDA</a:t>
            </a:r>
            <a:endParaRPr lang="en-IN" dirty="0"/>
          </a:p>
        </p:txBody>
      </p:sp>
      <p:sp>
        <p:nvSpPr>
          <p:cNvPr id="5" name="Slide Number Placeholder 4">
            <a:extLst>
              <a:ext uri="{FF2B5EF4-FFF2-40B4-BE49-F238E27FC236}">
                <a16:creationId xmlns:a16="http://schemas.microsoft.com/office/drawing/2014/main" id="{4B6B0CF7-7A44-8417-7702-AE00A84937B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96281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82A5-56F6-F963-52D0-01C28A6B2C31}"/>
              </a:ext>
            </a:extLst>
          </p:cNvPr>
          <p:cNvSpPr>
            <a:spLocks noGrp="1"/>
          </p:cNvSpPr>
          <p:nvPr>
            <p:ph type="title"/>
          </p:nvPr>
        </p:nvSpPr>
        <p:spPr>
          <a:xfrm>
            <a:off x="3738861" y="1503929"/>
            <a:ext cx="6766560" cy="768096"/>
          </a:xfrm>
        </p:spPr>
        <p:txBody>
          <a:bodyPr/>
          <a:lstStyle/>
          <a:p>
            <a:r>
              <a:rPr lang="en-US" sz="3600" dirty="0"/>
              <a:t>Feature Engineering</a:t>
            </a:r>
            <a:endParaRPr lang="en-IN" sz="3600" dirty="0"/>
          </a:p>
        </p:txBody>
      </p:sp>
      <p:sp>
        <p:nvSpPr>
          <p:cNvPr id="3" name="Content Placeholder 2">
            <a:extLst>
              <a:ext uri="{FF2B5EF4-FFF2-40B4-BE49-F238E27FC236}">
                <a16:creationId xmlns:a16="http://schemas.microsoft.com/office/drawing/2014/main" id="{79DD5443-C6A0-21D7-59EE-63F53762BB9D}"/>
              </a:ext>
            </a:extLst>
          </p:cNvPr>
          <p:cNvSpPr>
            <a:spLocks noGrp="1"/>
          </p:cNvSpPr>
          <p:nvPr>
            <p:ph idx="1"/>
          </p:nvPr>
        </p:nvSpPr>
        <p:spPr>
          <a:xfrm>
            <a:off x="3738861" y="2388654"/>
            <a:ext cx="6766560" cy="2441448"/>
          </a:xfrm>
        </p:spPr>
        <p:txBody>
          <a:bodyPr/>
          <a:lstStyle/>
          <a:p>
            <a:r>
              <a:rPr lang="en-US" sz="2000" dirty="0"/>
              <a:t>Based on Exploratory Data Analysis:</a:t>
            </a:r>
          </a:p>
          <a:p>
            <a:pPr marL="342900" indent="-342900">
              <a:buAutoNum type="arabicParenR"/>
            </a:pPr>
            <a:r>
              <a:rPr lang="en-US" sz="2000" dirty="0"/>
              <a:t>Imputed/Dropped/Transformed the columns with missing values.</a:t>
            </a:r>
          </a:p>
          <a:p>
            <a:pPr marL="342900" indent="-342900">
              <a:buAutoNum type="arabicParenR"/>
            </a:pPr>
            <a:r>
              <a:rPr lang="en-US" sz="2000" dirty="0"/>
              <a:t>Ensured conversion of variables to numeric format for pattern mining and modeling.</a:t>
            </a:r>
          </a:p>
          <a:p>
            <a:pPr marL="342900" indent="-342900">
              <a:buAutoNum type="arabicParenR"/>
            </a:pPr>
            <a:r>
              <a:rPr lang="en-US" sz="2000" dirty="0"/>
              <a:t>Established data consistency by standardizing the format.</a:t>
            </a:r>
          </a:p>
          <a:p>
            <a:pPr marL="342900" indent="-342900">
              <a:buAutoNum type="arabicParenR"/>
            </a:pPr>
            <a:r>
              <a:rPr lang="en-US" sz="2000" dirty="0"/>
              <a:t>Stratified Sampling</a:t>
            </a:r>
          </a:p>
          <a:p>
            <a:pPr marL="342900" indent="-342900">
              <a:buAutoNum type="arabicParenR"/>
            </a:pPr>
            <a:r>
              <a:rPr lang="en-US" sz="2000" dirty="0"/>
              <a:t>Feature Aggregation: Calculating the haversine distance </a:t>
            </a:r>
          </a:p>
          <a:p>
            <a:pPr marL="342900" indent="-342900">
              <a:buAutoNum type="arabicParenR"/>
            </a:pPr>
            <a:r>
              <a:rPr lang="en-US" sz="2000" dirty="0"/>
              <a:t>Removed the single-valued redundant features.</a:t>
            </a:r>
          </a:p>
          <a:p>
            <a:r>
              <a:rPr lang="en-US" sz="2000" dirty="0"/>
              <a:t> </a:t>
            </a:r>
          </a:p>
          <a:p>
            <a:r>
              <a:rPr lang="en-US" sz="2000" dirty="0">
                <a:hlinkClick r:id="rId2"/>
              </a:rPr>
              <a:t>YumTum Feature Engineering</a:t>
            </a:r>
            <a:endParaRPr lang="en-US" sz="2000" dirty="0"/>
          </a:p>
          <a:p>
            <a:pPr marL="342900" indent="-342900">
              <a:buAutoNum type="arabicParenR"/>
            </a:pPr>
            <a:endParaRPr lang="en-IN" dirty="0"/>
          </a:p>
        </p:txBody>
      </p:sp>
      <p:sp>
        <p:nvSpPr>
          <p:cNvPr id="5" name="Slide Number Placeholder 4">
            <a:extLst>
              <a:ext uri="{FF2B5EF4-FFF2-40B4-BE49-F238E27FC236}">
                <a16:creationId xmlns:a16="http://schemas.microsoft.com/office/drawing/2014/main" id="{29FAEAA1-0CCA-90D8-46E4-65BF7D1A1245}"/>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25536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BD591E-BDFC-ED1C-DEA1-22A4C566F01F}"/>
              </a:ext>
            </a:extLst>
          </p:cNvPr>
          <p:cNvSpPr>
            <a:spLocks noGrp="1"/>
          </p:cNvSpPr>
          <p:nvPr>
            <p:ph type="ftr" sz="quarter" idx="11"/>
          </p:nvPr>
        </p:nvSpPr>
        <p:spPr>
          <a:xfrm>
            <a:off x="7228670" y="1278434"/>
            <a:ext cx="4891443" cy="1982351"/>
          </a:xfrm>
        </p:spPr>
        <p:txBody>
          <a:bodyPr/>
          <a:lstStyle/>
          <a:p>
            <a:r>
              <a:rPr lang="en-US" sz="3200" dirty="0"/>
              <a:t>Snapshots of Feature Engineering on Databricks using </a:t>
            </a:r>
            <a:r>
              <a:rPr lang="en-US" sz="3200" dirty="0" err="1"/>
              <a:t>pyspark</a:t>
            </a:r>
            <a:r>
              <a:rPr lang="en-US" sz="3200" dirty="0"/>
              <a:t> </a:t>
            </a:r>
          </a:p>
        </p:txBody>
      </p:sp>
      <p:sp>
        <p:nvSpPr>
          <p:cNvPr id="3" name="Slide Number Placeholder 2">
            <a:extLst>
              <a:ext uri="{FF2B5EF4-FFF2-40B4-BE49-F238E27FC236}">
                <a16:creationId xmlns:a16="http://schemas.microsoft.com/office/drawing/2014/main" id="{0CE85FBF-E037-F182-22B7-468AF7004686}"/>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descr="A screenshot of a computer&#10;&#10;Description automatically generated">
            <a:extLst>
              <a:ext uri="{FF2B5EF4-FFF2-40B4-BE49-F238E27FC236}">
                <a16:creationId xmlns:a16="http://schemas.microsoft.com/office/drawing/2014/main" id="{FFAF9433-9F2E-0961-1BD9-F98AF5FA80DA}"/>
              </a:ext>
            </a:extLst>
          </p:cNvPr>
          <p:cNvPicPr>
            <a:picLocks noChangeAspect="1"/>
          </p:cNvPicPr>
          <p:nvPr/>
        </p:nvPicPr>
        <p:blipFill>
          <a:blip r:embed="rId2"/>
          <a:stretch>
            <a:fillRect/>
          </a:stretch>
        </p:blipFill>
        <p:spPr>
          <a:xfrm>
            <a:off x="0" y="3741639"/>
            <a:ext cx="9557458" cy="311636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CC7F977-C1D9-5959-9C6F-1FDD2AE8E272}"/>
              </a:ext>
            </a:extLst>
          </p:cNvPr>
          <p:cNvPicPr>
            <a:picLocks noChangeAspect="1"/>
          </p:cNvPicPr>
          <p:nvPr/>
        </p:nvPicPr>
        <p:blipFill>
          <a:blip r:embed="rId3"/>
          <a:stretch>
            <a:fillRect/>
          </a:stretch>
        </p:blipFill>
        <p:spPr>
          <a:xfrm>
            <a:off x="-1" y="802258"/>
            <a:ext cx="7047325" cy="2939382"/>
          </a:xfrm>
          <a:prstGeom prst="rect">
            <a:avLst/>
          </a:prstGeom>
        </p:spPr>
      </p:pic>
    </p:spTree>
    <p:extLst>
      <p:ext uri="{BB962C8B-B14F-4D97-AF65-F5344CB8AC3E}">
        <p14:creationId xmlns:p14="http://schemas.microsoft.com/office/powerpoint/2010/main" val="130945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5D8D62-6CF1-8331-A5ED-0CE7E3C6E6C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645F1FC9-7C80-0721-030C-89895F9AE2C8}"/>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AB83D08C-1BA6-3D1E-A665-4DDCB1B1BAE9}"/>
              </a:ext>
            </a:extLst>
          </p:cNvPr>
          <p:cNvPicPr>
            <a:picLocks noChangeAspect="1"/>
          </p:cNvPicPr>
          <p:nvPr/>
        </p:nvPicPr>
        <p:blipFill>
          <a:blip r:embed="rId2"/>
          <a:stretch>
            <a:fillRect/>
          </a:stretch>
        </p:blipFill>
        <p:spPr>
          <a:xfrm>
            <a:off x="-1" y="-1"/>
            <a:ext cx="6146066" cy="6858001"/>
          </a:xfrm>
          <a:prstGeom prst="rect">
            <a:avLst/>
          </a:prstGeom>
        </p:spPr>
      </p:pic>
      <p:pic>
        <p:nvPicPr>
          <p:cNvPr id="8" name="Picture 7" descr="A computer screen shot of a computer program&#10;&#10;Description automatically generated">
            <a:extLst>
              <a:ext uri="{FF2B5EF4-FFF2-40B4-BE49-F238E27FC236}">
                <a16:creationId xmlns:a16="http://schemas.microsoft.com/office/drawing/2014/main" id="{00D5A27D-CE09-0441-4768-9DB8E3C11C36}"/>
              </a:ext>
            </a:extLst>
          </p:cNvPr>
          <p:cNvPicPr>
            <a:picLocks noChangeAspect="1"/>
          </p:cNvPicPr>
          <p:nvPr/>
        </p:nvPicPr>
        <p:blipFill>
          <a:blip r:embed="rId3"/>
          <a:stretch>
            <a:fillRect/>
          </a:stretch>
        </p:blipFill>
        <p:spPr>
          <a:xfrm>
            <a:off x="6096000" y="1802921"/>
            <a:ext cx="6026548" cy="5055079"/>
          </a:xfrm>
          <a:prstGeom prst="rect">
            <a:avLst/>
          </a:prstGeom>
        </p:spPr>
      </p:pic>
      <p:sp>
        <p:nvSpPr>
          <p:cNvPr id="10" name="TextBox 9">
            <a:extLst>
              <a:ext uri="{FF2B5EF4-FFF2-40B4-BE49-F238E27FC236}">
                <a16:creationId xmlns:a16="http://schemas.microsoft.com/office/drawing/2014/main" id="{034D9CAD-CEC7-69F9-D6D4-31408FAC510D}"/>
              </a:ext>
            </a:extLst>
          </p:cNvPr>
          <p:cNvSpPr txBox="1"/>
          <p:nvPr/>
        </p:nvSpPr>
        <p:spPr>
          <a:xfrm>
            <a:off x="6275461" y="594360"/>
            <a:ext cx="4464426" cy="1077218"/>
          </a:xfrm>
          <a:prstGeom prst="rect">
            <a:avLst/>
          </a:prstGeom>
          <a:noFill/>
        </p:spPr>
        <p:txBody>
          <a:bodyPr wrap="square">
            <a:spAutoFit/>
          </a:bodyPr>
          <a:lstStyle/>
          <a:p>
            <a:r>
              <a:rPr lang="en-IN" sz="3200" dirty="0">
                <a:solidFill>
                  <a:srgbClr val="1F2C8F"/>
                </a:solidFill>
                <a:latin typeface="Sohne"/>
              </a:rPr>
              <a:t>Feature Aggregation and Conversion</a:t>
            </a:r>
          </a:p>
        </p:txBody>
      </p:sp>
    </p:spTree>
    <p:extLst>
      <p:ext uri="{BB962C8B-B14F-4D97-AF65-F5344CB8AC3E}">
        <p14:creationId xmlns:p14="http://schemas.microsoft.com/office/powerpoint/2010/main" val="278506518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{57196AB9-5F1F-4AE5-B8E8-DF2518922768}tf78438558_win32</Template>
  <TotalTime>374</TotalTime>
  <Words>675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Old Standard TT</vt:lpstr>
      <vt:lpstr>Sabon Next LT</vt:lpstr>
      <vt:lpstr>Sohne</vt:lpstr>
      <vt:lpstr>Söhne</vt:lpstr>
      <vt:lpstr>Wingdings</vt:lpstr>
      <vt:lpstr>Office Theme</vt:lpstr>
      <vt:lpstr>YumTum: Restaurant Recommendation System </vt:lpstr>
      <vt:lpstr>Task:</vt:lpstr>
      <vt:lpstr>Applications:</vt:lpstr>
      <vt:lpstr>Initial Directory Structure:</vt:lpstr>
      <vt:lpstr>Databricks for Scalability and Flexibility</vt:lpstr>
      <vt:lpstr>Exploratory Data Analysis</vt:lpstr>
      <vt:lpstr>Feature Engineering</vt:lpstr>
      <vt:lpstr>PowerPoint Presentation</vt:lpstr>
      <vt:lpstr>PowerPoint Presentation</vt:lpstr>
      <vt:lpstr>Collaborative Filtering</vt:lpstr>
      <vt:lpstr>Content-Based Filtering</vt:lpstr>
      <vt:lpstr>Hybrid Recommendation Model</vt:lpstr>
      <vt:lpstr>High-Level Architecture Design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YumTum: Restaurant Recommendation System</dc:title>
  <dc:subject/>
  <dc:creator>SAMARTH SHARMA</dc:creator>
  <cp:lastModifiedBy>SAMARTH SHARMA</cp:lastModifiedBy>
  <cp:revision>1</cp:revision>
  <dcterms:created xsi:type="dcterms:W3CDTF">2023-11-29T06:30:23Z</dcterms:created>
  <dcterms:modified xsi:type="dcterms:W3CDTF">2023-11-30T00:38:41Z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