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74" r:id="rId6"/>
    <p:sldId id="275" r:id="rId7"/>
    <p:sldId id="273" r:id="rId8"/>
    <p:sldId id="276" r:id="rId9"/>
    <p:sldId id="278" r:id="rId10"/>
    <p:sldId id="277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B1FD70-044D-41AA-B3C8-B5E1C1700A17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3/3/14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A556DF4-DE8B-4664-A878-CE975BE246BC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914400" y="25146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Quaternion Calculator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441972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 i="1" dirty="0">
                <a:solidFill>
                  <a:srgbClr val="000000"/>
                </a:solidFill>
                <a:latin typeface="Calibri"/>
              </a:rPr>
              <a:t>Presented by:  </a:t>
            </a:r>
            <a:r>
              <a:rPr lang="en-US" sz="3200" i="1" dirty="0" smtClean="0">
                <a:solidFill>
                  <a:srgbClr val="000000"/>
                </a:solidFill>
                <a:latin typeface="Calibri"/>
              </a:rPr>
              <a:t>Aaron </a:t>
            </a:r>
            <a:r>
              <a:rPr lang="en-US" sz="3200" i="1" dirty="0" err="1" smtClean="0">
                <a:solidFill>
                  <a:srgbClr val="000000"/>
                </a:solidFill>
                <a:latin typeface="Calibri"/>
              </a:rPr>
              <a:t>Cowdrey</a:t>
            </a:r>
            <a:r>
              <a:rPr lang="en-US" sz="3200" i="1" dirty="0" smtClean="0">
                <a:solidFill>
                  <a:srgbClr val="000000"/>
                </a:solidFill>
                <a:latin typeface="Calibri"/>
              </a:rPr>
              <a:t>, Dawson Conway, </a:t>
            </a:r>
            <a:r>
              <a:rPr lang="en-US" sz="3200" i="1" dirty="0">
                <a:solidFill>
                  <a:srgbClr val="000000"/>
                </a:solidFill>
                <a:latin typeface="Calibri"/>
              </a:rPr>
              <a:t>Miguel Calderon, Evan Bissell, </a:t>
            </a:r>
            <a:r>
              <a:rPr lang="en-US" sz="3200" i="1" dirty="0" smtClean="0">
                <a:solidFill>
                  <a:srgbClr val="000000"/>
                </a:solidFill>
                <a:latin typeface="Calibri"/>
              </a:rPr>
              <a:t>Tim Clark</a:t>
            </a:r>
            <a:endParaRPr dirty="0"/>
          </a:p>
        </p:txBody>
      </p:sp>
      <p:pic>
        <p:nvPicPr>
          <p:cNvPr id="8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838080"/>
            <a:ext cx="6222600" cy="21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Quaternion Team 1 Group Roles</a:t>
            </a:r>
            <a:endParaRPr b="1" dirty="0"/>
          </a:p>
        </p:txBody>
      </p:sp>
      <p:sp>
        <p:nvSpPr>
          <p:cNvPr id="82" name="TextShape 2"/>
          <p:cNvSpPr txBox="1"/>
          <p:nvPr/>
        </p:nvSpPr>
        <p:spPr>
          <a:xfrm>
            <a:off x="228600" y="1600200"/>
            <a:ext cx="8763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Project Leader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-Bryan Burkett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Programmers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-Tim Clark, Aaron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Cowdrey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Thomas Ford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Support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 Qin Chen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, Justin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Arnspiger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Analysts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 Eric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Chanthorabout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Business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-Miguel Calderon, Evan Bissell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Documentation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-Dawson Conway,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Austin Applegate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Billing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 Jon Coup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82674" y="-152040"/>
            <a:ext cx="822924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Structure based</a:t>
            </a:r>
            <a:endParaRPr b="1" dirty="0"/>
          </a:p>
        </p:txBody>
      </p:sp>
      <p:sp>
        <p:nvSpPr>
          <p:cNvPr id="86" name="TextShape 2"/>
          <p:cNvSpPr txBox="1"/>
          <p:nvPr/>
        </p:nvSpPr>
        <p:spPr>
          <a:xfrm>
            <a:off x="202987" y="832172"/>
            <a:ext cx="8788614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Can easily access individual components of the </a:t>
            </a:r>
          </a:p>
          <a:p>
            <a:pPr>
              <a:buSzPct val="150000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quaternion</a:t>
            </a:r>
            <a:endParaRPr lang="en-US" sz="3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you pass a quaternion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structure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another </a:t>
            </a:r>
          </a:p>
          <a:p>
            <a:pPr>
              <a:buSzPct val="150000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its definitely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going to be a valid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quaternion </a:t>
            </a:r>
            <a:endParaRPr lang="en-US" sz="3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provide extra parameters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such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 #:guard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and</a:t>
            </a:r>
          </a:p>
          <a:p>
            <a:pPr>
              <a:buSzPct val="150000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#:inspector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for easier error catching</a:t>
            </a: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Do not have to define each item separately</a:t>
            </a: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Do not have to assume the input is 4 number then</a:t>
            </a:r>
          </a:p>
          <a:p>
            <a:pPr>
              <a:buSzPct val="150000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check all of them if not</a:t>
            </a: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Easy to use</a:t>
            </a:r>
            <a:endParaRPr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Calibri"/>
              </a:rPr>
              <a:t>Accessible Functions</a:t>
            </a:r>
            <a:endParaRPr b="1" dirty="0"/>
          </a:p>
        </p:txBody>
      </p:sp>
      <p:sp>
        <p:nvSpPr>
          <p:cNvPr id="117" name="TextShape 2"/>
          <p:cNvSpPr txBox="1"/>
          <p:nvPr/>
        </p:nvSpPr>
        <p:spPr>
          <a:xfrm>
            <a:off x="468536" y="1524000"/>
            <a:ext cx="23622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Vector-part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Scalar-part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Add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Subtract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Multiply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Divide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Reciprocal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096000" y="1524000"/>
            <a:ext cx="274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Tangent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Equivalent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Exponent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1523999"/>
            <a:ext cx="243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Conjugate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Norm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Exponential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Logarithm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Cosine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Sine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Quaternion Reader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1219200"/>
            <a:ext cx="7924800" cy="452556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module for storing the parser and reader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Checks if the expression is the correct syntax for the </a:t>
            </a:r>
          </a:p>
          <a:p>
            <a:r>
              <a:rPr lang="en-US" sz="2400" dirty="0" smtClean="0"/>
              <a:t>quaternion conversion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Turns any expression into a quaternion, in which each term is </a:t>
            </a:r>
          </a:p>
          <a:p>
            <a:r>
              <a:rPr lang="en-US" sz="2400" dirty="0" smtClean="0"/>
              <a:t>connected by a + or -, and the term is scalar or ends in </a:t>
            </a:r>
            <a:r>
              <a:rPr lang="en-US" sz="2400" dirty="0" err="1" smtClean="0"/>
              <a:t>i</a:t>
            </a:r>
            <a:r>
              <a:rPr lang="en-US" sz="2400" dirty="0" smtClean="0"/>
              <a:t> j 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symbol to string method that handles braces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Method that splits string into the braces, spaces, and </a:t>
            </a:r>
          </a:p>
          <a:p>
            <a:r>
              <a:rPr lang="en-US" sz="2400" dirty="0" smtClean="0"/>
              <a:t>ids/numbers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replaces instances in string with quaternion expressions</a:t>
            </a:r>
          </a:p>
          <a:p>
            <a:r>
              <a:rPr lang="en-US" sz="2400" dirty="0" smtClean="0"/>
              <a:t> ("3+i+j+k") with the definition ("(quaternion 3 1 1 1)")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8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133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Demo</a:t>
            </a:r>
            <a:endParaRPr sz="3200" b="1" dirty="0"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sz="3200" dirty="0"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19200"/>
            <a:ext cx="79248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Programming team successfully implemented all quaternion functions.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Additional reader option to provide multiple input possibilities.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Support team fully tested all code.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Provided error handling solution for incorrect inputs.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Documentation group created easily readable manual for program.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Has scribble to HTML option for optimal readability and ease of use.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Team lead and Analyst provided objectives.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Kept team on schedule.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457200" y="765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Billing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171726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sz="3200" dirty="0"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19200"/>
            <a:ext cx="7924800" cy="40386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             is a trend setting program that fully incorporates a structure base which has not been done before.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Provides multiple input options that puts more control to the user.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Easier to use and with a detailed document the reader can have zero prior knowledge of quaternions to have the ability to use the program.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Estimated market value</a:t>
            </a:r>
            <a:r>
              <a:rPr lang="en-US" sz="2400" dirty="0"/>
              <a:t>:</a:t>
            </a:r>
            <a:endParaRPr lang="en-US" sz="2400" dirty="0" smtClean="0"/>
          </a:p>
        </p:txBody>
      </p:sp>
      <p:sp>
        <p:nvSpPr>
          <p:cNvPr id="5" name="TextShape 1"/>
          <p:cNvSpPr txBox="1"/>
          <p:nvPr/>
        </p:nvSpPr>
        <p:spPr>
          <a:xfrm>
            <a:off x="457200" y="1527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Billing</a:t>
            </a:r>
            <a:endParaRPr sz="3200" b="1"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242237"/>
            <a:ext cx="1219200" cy="422929"/>
          </a:xfrm>
          <a:prstGeom prst="rect">
            <a:avLst/>
          </a:prstGeom>
          <a:ln>
            <a:noFill/>
          </a:ln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182374" y="7010400"/>
            <a:ext cx="1371600" cy="47644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$20 000</a:t>
            </a:r>
          </a:p>
        </p:txBody>
      </p:sp>
    </p:spTree>
    <p:extLst>
      <p:ext uri="{BB962C8B-B14F-4D97-AF65-F5344CB8AC3E}">
        <p14:creationId xmlns:p14="http://schemas.microsoft.com/office/powerpoint/2010/main" val="341949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7 0.02084 L -0.03247 -0.35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sz="3200" dirty="0"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19200"/>
            <a:ext cx="79248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Quaternion Module will be open source because: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Improvements can always be made.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 restriction on how to use code.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Free is always better.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TextShape 1"/>
          <p:cNvSpPr txBox="1"/>
          <p:nvPr/>
        </p:nvSpPr>
        <p:spPr>
          <a:xfrm>
            <a:off x="457200" y="152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Billing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1551779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401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Quaternion Reader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Coup</dc:creator>
  <cp:lastModifiedBy>Dawson Conway</cp:lastModifiedBy>
  <cp:revision>16</cp:revision>
  <dcterms:modified xsi:type="dcterms:W3CDTF">2014-03-06T02:45:33Z</dcterms:modified>
</cp:coreProperties>
</file>