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ef9d2b42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ef9d2b42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f9d2b4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f9d2b4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f9d2b42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f9d2b42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ef9d2b42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ef9d2b4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ef9d2b42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ef9d2b42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ef9d2b42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ef9d2b42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ef9d2b4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ef9d2b4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ef9d2b42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ef9d2b42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lideshare.net/slideshow/lean-leadership-part-3-of-3-67838100/67838100#30" TargetMode="External"/><Relationship Id="rId4" Type="http://schemas.openxmlformats.org/officeDocument/2006/relationships/hyperlink" Target="https://www.atlassian.com/devops" TargetMode="External"/><Relationship Id="rId5" Type="http://schemas.openxmlformats.org/officeDocument/2006/relationships/hyperlink" Target="https://www.plutora.com/blog/value-streams-in-software-guide" TargetMode="External"/><Relationship Id="rId6" Type="http://schemas.openxmlformats.org/officeDocument/2006/relationships/hyperlink" Target="https://azure.microsoft.com/en-us/resources/cloud-computing-dictionary/what-is-devops/?ef_id=_k_b51aff8f8e531e6a3d9d989207bdc3c7_k_&amp;OCID=AIDcmme9zx2qiz_SEM__k_b51aff8f8e531e6a3d9d989207bdc3c7_k_&amp;msclkid=b51aff8f8e531e6a3d9d989207bdc3c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Value Stream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Cabrera CSD380 Module 1.2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Technology</a:t>
            </a:r>
            <a:r>
              <a:rPr b="1" lang="en"/>
              <a:t> Value Stream: </a:t>
            </a:r>
            <a:r>
              <a:rPr lang="en"/>
              <a:t>Is the series of steps required to turn an idea into a functioning product or feature for the end users. *Important to note that the end goal is to do this quickly and as efficiently as possible.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Purpose:</a:t>
            </a:r>
            <a:r>
              <a:rPr lang="en"/>
              <a:t> A more streamlined process that decreases any unnecessary steps.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Importance in DevOps:</a:t>
            </a:r>
            <a:r>
              <a:rPr lang="en"/>
              <a:t> DevOps practices aim to optimize the technology value stream by automating steps and improving collaboration between development and other necessary teams. This ends up resulting in a more reliable deployment process.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Lead Time vs Processing Time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Lead Time:</a:t>
            </a:r>
            <a:r>
              <a:rPr lang="en"/>
              <a:t> The total time from the request of a feature to delivery, then to production.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Processing Time:</a:t>
            </a:r>
            <a:r>
              <a:rPr lang="en"/>
              <a:t> The actual work time involved in development and deployment of said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338" y="2777744"/>
            <a:ext cx="4211324" cy="23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Value Stream Process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Discover the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the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 the feature via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to ensure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Scenario: Deployment Lead Times Requiring Months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Challenges:</a:t>
            </a:r>
            <a:r>
              <a:rPr lang="en"/>
              <a:t> -Teams being separated can lead to communication delays/errors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-Poor communication can lead to slow progression in each phase of the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-Poor communication can lead to incorrect changes being made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Result:</a:t>
            </a:r>
            <a:r>
              <a:rPr lang="en"/>
              <a:t> -Above challenges end up resulting in Lead Times that are incredibly long with some lasting months if not years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DevOps Ideal: Deployment Lead Times of Minutes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Improvements:</a:t>
            </a:r>
            <a:r>
              <a:rPr lang="en"/>
              <a:t> -Cross functional teams with more efficient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-Continuous improvements/feedback from internal stakeholders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use of automation in testing, integration, and deployment phases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use of cloud services for scalability if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Result:</a:t>
            </a:r>
            <a:r>
              <a:rPr lang="en"/>
              <a:t> -The above improvements result in greatly improved Lead Times. Where Lead Times </a:t>
            </a:r>
            <a:r>
              <a:rPr lang="en"/>
              <a:t>would have</a:t>
            </a:r>
            <a:r>
              <a:rPr lang="en"/>
              <a:t> originally been months if not years can end up being days if not minutes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DevOps Practices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Continuous Integration and Continuous Delivery (</a:t>
            </a:r>
            <a:r>
              <a:rPr b="1" lang="en"/>
              <a:t>CI/CD):</a:t>
            </a:r>
            <a:r>
              <a:rPr lang="en"/>
              <a:t> -Approach where all developers work on a central code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Version Control:</a:t>
            </a:r>
            <a:r>
              <a:rPr lang="en"/>
              <a:t> -The practice of managing code in versions and tracking any revisions and change history to make the code easier for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Agile Software Development:</a:t>
            </a:r>
            <a:r>
              <a:rPr lang="en"/>
              <a:t> -Software development approach that places importance on team collaboration and user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Infrastructure as Code:</a:t>
            </a:r>
            <a:r>
              <a:rPr lang="en"/>
              <a:t> -Method of managing IT infrastructure using code instead of manual changes therefore automating IT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Configuration Management:</a:t>
            </a:r>
            <a:r>
              <a:rPr lang="en"/>
              <a:t> -Managing the state of resources in a system such as servers, VM’s, and databases to ensure consistency in each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Continuous Monitoring:</a:t>
            </a:r>
            <a:r>
              <a:rPr lang="en"/>
              <a:t> -Monitoring the performance and health of the entire application stack in order to mitigate issues in real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Key Points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for any organization to understand Lead Time and Processing Time as this helps in identifying any potential inefficiencies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practices can consistently face delays in both Lead Time and Processing Time but this is something that DevOps aims to minimize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adoption of specific DevOps practices can result in quicker deployment lifecycles and a faster overall technology value stream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Lean Leadership - Part 3 of 3 | PPT | Free Download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What is DevOps? | Atlassian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Value Streams in Software: A Definition and Detailed Guide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What is DevOps? DevOps Explained | 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