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1" r:id="rId7"/>
    <p:sldId id="295" r:id="rId8"/>
    <p:sldId id="294" r:id="rId9"/>
    <p:sldId id="296" r:id="rId10"/>
    <p:sldId id="298" r:id="rId11"/>
    <p:sldId id="299" r:id="rId12"/>
    <p:sldId id="300" r:id="rId13"/>
    <p:sldId id="297" r:id="rId14"/>
    <p:sldId id="301" r:id="rId15"/>
    <p:sldId id="302" r:id="rId16"/>
    <p:sldId id="258" r:id="rId17"/>
    <p:sldId id="262" r:id="rId18"/>
    <p:sldId id="276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12/01/2024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12/01/2024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81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5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002833"/>
            <a:ext cx="4941770" cy="1554209"/>
          </a:xfrm>
        </p:spPr>
        <p:txBody>
          <a:bodyPr rtlCol="0"/>
          <a:lstStyle/>
          <a:p>
            <a:pPr rtl="0"/>
            <a:r>
              <a:rPr lang="es-ES" dirty="0"/>
              <a:t>Accidentes de tránsito Madrid 2012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Bryan Gando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749" y="696234"/>
            <a:ext cx="8421688" cy="1325563"/>
          </a:xfrm>
        </p:spPr>
        <p:txBody>
          <a:bodyPr/>
          <a:lstStyle/>
          <a:p>
            <a:r>
              <a:rPr lang="es-ES" dirty="0"/>
              <a:t>¿Qué interacciones que se desenvuelven entre el tipo de vehículo, tipo de persona  y el tipo de accidente?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BC3783-FAEB-C940-4C11-684CA22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2A2B86-0F3A-0257-BD94-5595409A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ACF27-EA69-0339-A312-2B8D5099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68" y="1922106"/>
            <a:ext cx="6895322" cy="46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CD71-E8F8-F8FE-24E0-345C03F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81" y="136525"/>
            <a:ext cx="8256037" cy="474630"/>
          </a:xfrm>
        </p:spPr>
        <p:txBody>
          <a:bodyPr>
            <a:normAutofit fontScale="90000"/>
          </a:bodyPr>
          <a:lstStyle/>
          <a:p>
            <a:r>
              <a:rPr lang="es-ES" dirty="0"/>
              <a:t>Conductores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7B96F-4B4E-D552-743D-32919B3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21E940-6705-4A84-38C4-D5DF22904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9"/>
          <a:stretch/>
        </p:blipFill>
        <p:spPr>
          <a:xfrm>
            <a:off x="2375293" y="549275"/>
            <a:ext cx="7441412" cy="28797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782B1C-D528-4DF1-720A-6C3C97921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2375293" y="3476350"/>
            <a:ext cx="7441200" cy="30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7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5CD71-E8F8-F8FE-24E0-345C03F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81" y="136525"/>
            <a:ext cx="8256037" cy="474630"/>
          </a:xfrm>
        </p:spPr>
        <p:txBody>
          <a:bodyPr>
            <a:normAutofit fontScale="90000"/>
          </a:bodyPr>
          <a:lstStyle/>
          <a:p>
            <a:r>
              <a:rPr lang="es-ES" dirty="0"/>
              <a:t>viajeros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7B96F-4B4E-D552-743D-32919B3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07087A-A43D-6D7D-D714-0074C1DA3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974"/>
          <a:stretch/>
        </p:blipFill>
        <p:spPr>
          <a:xfrm>
            <a:off x="2375399" y="528537"/>
            <a:ext cx="7441200" cy="31785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1B05D0-5128-D81C-5CD3-E103E4D96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2"/>
          <a:stretch/>
        </p:blipFill>
        <p:spPr>
          <a:xfrm>
            <a:off x="2375399" y="3707051"/>
            <a:ext cx="7441200" cy="3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37" y="2571234"/>
            <a:ext cx="4179570" cy="1715531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Reforzar controles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r>
              <a:rPr lang="es-ES" dirty="0"/>
              <a:t>Mayor control de las autoridades competentes, entre capital humano y tecnológico para las horas punta y nocturnas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Actualización de conocimientos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r>
              <a:rPr lang="es-ES" dirty="0"/>
              <a:t>Concientización de los reglamentos de tránsito causas y efectos en el entorno del ciudadano</a:t>
            </a:r>
          </a:p>
          <a:p>
            <a:pPr rtl="0"/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80027" y="4354270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Programas de formación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80942" y="4789333"/>
            <a:ext cx="4031030" cy="1057308"/>
          </a:xfrm>
        </p:spPr>
        <p:txBody>
          <a:bodyPr rtlCol="0"/>
          <a:lstStyle/>
          <a:p>
            <a:r>
              <a:rPr lang="es-ES" dirty="0"/>
              <a:t>Creación de programas de formación vial a individuos de paso con fines turísticos</a:t>
            </a:r>
          </a:p>
          <a:p>
            <a:pPr rtl="0"/>
            <a:endParaRPr lang="es-ES" dirty="0"/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97317"/>
            <a:ext cx="4179570" cy="1463366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2939921" cy="20770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Madrid una de las ciudades de España con mayor número poblacional representado con una de las ciudades más turísticas, en el año 2012 abarcó 16,731,319 viajes tanto extranjeros como nacionales.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038" y="5094184"/>
            <a:ext cx="2482842" cy="365125"/>
          </a:xfrm>
        </p:spPr>
        <p:txBody>
          <a:bodyPr rtlCol="0"/>
          <a:lstStyle/>
          <a:p>
            <a:pPr rtl="0"/>
            <a:r>
              <a:rPr lang="es-ES" dirty="0"/>
              <a:t>Fuente: ElEconomista.es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Madrid se posiciona a la cabeza del turismo internacional">
            <a:extLst>
              <a:ext uri="{FF2B5EF4-FFF2-40B4-BE49-F238E27FC236}">
                <a16:creationId xmlns:a16="http://schemas.microsoft.com/office/drawing/2014/main" id="{3134C867-3B78-8E79-C93B-4D1DFFFF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54" y="1692557"/>
            <a:ext cx="6800018" cy="35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530" y="1577720"/>
            <a:ext cx="1965462" cy="5143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Hipótesis general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9836" y="2544821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Hipótesis secundarias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1494" y="1489590"/>
            <a:ext cx="5539095" cy="1010842"/>
          </a:xfrm>
        </p:spPr>
        <p:txBody>
          <a:bodyPr rtlCol="0"/>
          <a:lstStyle/>
          <a:p>
            <a:r>
              <a:rPr lang="es-ES" dirty="0"/>
              <a:t>Determinar ¿Cuáles son las variables con mayor indice de producción de accidentes tráfico en Madrid del año 2012?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0342" y="2584151"/>
            <a:ext cx="5539095" cy="755672"/>
          </a:xfrm>
        </p:spPr>
        <p:txBody>
          <a:bodyPr rtlCol="0"/>
          <a:lstStyle/>
          <a:p>
            <a:r>
              <a:rPr lang="es-ES" dirty="0"/>
              <a:t>¿En qué afecta la relación entre el rango de horas con los accidentes?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9655" y="3775870"/>
            <a:ext cx="5539095" cy="1010842"/>
          </a:xfrm>
        </p:spPr>
        <p:txBody>
          <a:bodyPr rtlCol="0"/>
          <a:lstStyle/>
          <a:p>
            <a:r>
              <a:rPr lang="es-ES" dirty="0"/>
              <a:t>La incidencia que tiene la edad en los accidentes de transito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53788" y="4717338"/>
            <a:ext cx="5539095" cy="1010842"/>
          </a:xfrm>
        </p:spPr>
        <p:txBody>
          <a:bodyPr rtlCol="0"/>
          <a:lstStyle/>
          <a:p>
            <a:r>
              <a:rPr lang="es-ES" dirty="0"/>
              <a:t>¿Qué interacciones que se desenvuelven entre el tipo de vehículo  con el tipo de accidente?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460" y="845524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¿En qué afecta la relación entre el rango de horas con los accidentes?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1DE9C8-A23D-0953-8375-D5FFB432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60" y="2872408"/>
            <a:ext cx="8421688" cy="27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3252A7-C271-4475-0EA0-BE421EC86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3" b="3322"/>
          <a:stretch/>
        </p:blipFill>
        <p:spPr>
          <a:xfrm>
            <a:off x="1648408" y="3318539"/>
            <a:ext cx="9066244" cy="32752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0D9EE9-40C1-67F7-9228-174EDF92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08" y="0"/>
            <a:ext cx="9066244" cy="32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2FAF6-8746-9229-EEF5-C71D107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729A30-C3D5-9855-B51C-07B8A1F40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 b="2829"/>
          <a:stretch/>
        </p:blipFill>
        <p:spPr>
          <a:xfrm>
            <a:off x="1334277" y="136525"/>
            <a:ext cx="9064800" cy="33030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C4ECF6-9888-C904-334C-1645AF64A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6" b="3558"/>
          <a:stretch/>
        </p:blipFill>
        <p:spPr>
          <a:xfrm>
            <a:off x="1334277" y="3429000"/>
            <a:ext cx="9064800" cy="3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E87A-65A9-7319-318C-5BDA0EC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856" y="985482"/>
            <a:ext cx="8421688" cy="1325563"/>
          </a:xfrm>
        </p:spPr>
        <p:txBody>
          <a:bodyPr/>
          <a:lstStyle/>
          <a:p>
            <a:pPr algn="ctr"/>
            <a:r>
              <a:rPr lang="es-ES" dirty="0"/>
              <a:t>La incidencia que tiene la edad en los accidentes de transito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731971-929F-0701-1AF1-39601380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717821-F299-F363-1ADA-86AEF124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1" y="2663755"/>
            <a:ext cx="9064800" cy="29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47B8BB-4181-76C0-EEAD-217FEFF6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52" y="0"/>
            <a:ext cx="9064800" cy="35347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6AA911-3FB1-F082-B89B-449DCA7FB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6" b="4393"/>
          <a:stretch/>
        </p:blipFill>
        <p:spPr>
          <a:xfrm>
            <a:off x="1649852" y="3418438"/>
            <a:ext cx="9064800" cy="3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8A27-DAF5-0A53-CB4B-987EC156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853CBE-A948-B303-1A3E-34EEA0B8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63701"/>
            <a:ext cx="10080000" cy="39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7116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171</TotalTime>
  <Words>243</Words>
  <Application>Microsoft Office PowerPoint</Application>
  <PresentationFormat>Panorámica</PresentationFormat>
  <Paragraphs>47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Una sola línea</vt:lpstr>
      <vt:lpstr>Accidentes de tránsito Madrid 2012</vt:lpstr>
      <vt:lpstr>Introducción</vt:lpstr>
      <vt:lpstr>Hipótesis</vt:lpstr>
      <vt:lpstr>¿En qué afecta la relación entre el rango de horas con los accidentes?</vt:lpstr>
      <vt:lpstr>Presentación de PowerPoint</vt:lpstr>
      <vt:lpstr>Presentación de PowerPoint</vt:lpstr>
      <vt:lpstr>La incidencia que tiene la edad en los accidentes de transito</vt:lpstr>
      <vt:lpstr>Presentación de PowerPoint</vt:lpstr>
      <vt:lpstr>Presentación de PowerPoint</vt:lpstr>
      <vt:lpstr>¿Qué interacciones que se desenvuelven entre el tipo de vehículo, tipo de persona  y el tipo de accidente?</vt:lpstr>
      <vt:lpstr>Conductores</vt:lpstr>
      <vt:lpstr>viajeros</vt:lpstr>
      <vt:lpstr>conclusiones </vt:lpstr>
      <vt:lpstr>Recomendaciones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de tránsito Madrid 2012</dc:title>
  <dc:creator>Ryan Gando Mackliff</dc:creator>
  <cp:lastModifiedBy>Ryan Gando Mackliff</cp:lastModifiedBy>
  <cp:revision>4</cp:revision>
  <dcterms:created xsi:type="dcterms:W3CDTF">2024-01-12T18:02:44Z</dcterms:created>
  <dcterms:modified xsi:type="dcterms:W3CDTF">2024-01-12T21:01:20Z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