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57" r:id="rId4"/>
    <p:sldId id="263" r:id="rId5"/>
    <p:sldId id="259" r:id="rId6"/>
    <p:sldId id="258" r:id="rId7"/>
    <p:sldId id="260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283DF-8063-97D2-81FE-41488EDCB103}" v="109" dt="2021-12-16T00:14:30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ss, Bryan" userId="S::bch44@pitt.edu::4deff408-1e04-499c-9d1e-289742a9b359" providerId="AD" clId="Web-{AEF283DF-8063-97D2-81FE-41488EDCB103}"/>
    <pc:docChg chg="addSld modSld sldOrd">
      <pc:chgData name="Hess, Bryan" userId="S::bch44@pitt.edu::4deff408-1e04-499c-9d1e-289742a9b359" providerId="AD" clId="Web-{AEF283DF-8063-97D2-81FE-41488EDCB103}" dt="2021-12-16T00:14:30.132" v="95" actId="20577"/>
      <pc:docMkLst>
        <pc:docMk/>
      </pc:docMkLst>
      <pc:sldChg chg="modSp">
        <pc:chgData name="Hess, Bryan" userId="S::bch44@pitt.edu::4deff408-1e04-499c-9d1e-289742a9b359" providerId="AD" clId="Web-{AEF283DF-8063-97D2-81FE-41488EDCB103}" dt="2021-12-15T23:05:12.841" v="5" actId="20577"/>
        <pc:sldMkLst>
          <pc:docMk/>
          <pc:sldMk cId="0" sldId="256"/>
        </pc:sldMkLst>
        <pc:spChg chg="mod">
          <ac:chgData name="Hess, Bryan" userId="S::bch44@pitt.edu::4deff408-1e04-499c-9d1e-289742a9b359" providerId="AD" clId="Web-{AEF283DF-8063-97D2-81FE-41488EDCB103}" dt="2021-12-15T23:05:12.841" v="5" actId="20577"/>
          <ac:spMkLst>
            <pc:docMk/>
            <pc:sldMk cId="0" sldId="256"/>
            <ac:spMk id="54" creationId="{00000000-0000-0000-0000-000000000000}"/>
          </ac:spMkLst>
        </pc:spChg>
      </pc:sldChg>
      <pc:sldChg chg="addSp delSp modSp ord">
        <pc:chgData name="Hess, Bryan" userId="S::bch44@pitt.edu::4deff408-1e04-499c-9d1e-289742a9b359" providerId="AD" clId="Web-{AEF283DF-8063-97D2-81FE-41488EDCB103}" dt="2021-12-15T23:36:47.963" v="16"/>
        <pc:sldMkLst>
          <pc:docMk/>
          <pc:sldMk cId="0" sldId="257"/>
        </pc:sldMkLst>
        <pc:picChg chg="add mod">
          <ac:chgData name="Hess, Bryan" userId="S::bch44@pitt.edu::4deff408-1e04-499c-9d1e-289742a9b359" providerId="AD" clId="Web-{AEF283DF-8063-97D2-81FE-41488EDCB103}" dt="2021-12-15T23:36:45.651" v="15" actId="1076"/>
          <ac:picMkLst>
            <pc:docMk/>
            <pc:sldMk cId="0" sldId="257"/>
            <ac:picMk id="2" creationId="{2413B159-8F64-48C2-BDD6-F9B5C1FF5AAB}"/>
          </ac:picMkLst>
        </pc:picChg>
        <pc:picChg chg="del">
          <ac:chgData name="Hess, Bryan" userId="S::bch44@pitt.edu::4deff408-1e04-499c-9d1e-289742a9b359" providerId="AD" clId="Web-{AEF283DF-8063-97D2-81FE-41488EDCB103}" dt="2021-12-15T23:36:31.088" v="9"/>
          <ac:picMkLst>
            <pc:docMk/>
            <pc:sldMk cId="0" sldId="257"/>
            <ac:picMk id="62" creationId="{00000000-0000-0000-0000-000000000000}"/>
          </ac:picMkLst>
        </pc:picChg>
      </pc:sldChg>
      <pc:sldChg chg="modSp ord">
        <pc:chgData name="Hess, Bryan" userId="S::bch44@pitt.edu::4deff408-1e04-499c-9d1e-289742a9b359" providerId="AD" clId="Web-{AEF283DF-8063-97D2-81FE-41488EDCB103}" dt="2021-12-16T00:07:33.853" v="25"/>
        <pc:sldMkLst>
          <pc:docMk/>
          <pc:sldMk cId="0" sldId="258"/>
        </pc:sldMkLst>
        <pc:spChg chg="mod">
          <ac:chgData name="Hess, Bryan" userId="S::bch44@pitt.edu::4deff408-1e04-499c-9d1e-289742a9b359" providerId="AD" clId="Web-{AEF283DF-8063-97D2-81FE-41488EDCB103}" dt="2021-12-16T00:06:20.351" v="23" actId="14100"/>
          <ac:spMkLst>
            <pc:docMk/>
            <pc:sldMk cId="0" sldId="258"/>
            <ac:spMk id="69" creationId="{00000000-0000-0000-0000-000000000000}"/>
          </ac:spMkLst>
        </pc:spChg>
      </pc:sldChg>
      <pc:sldChg chg="modSp">
        <pc:chgData name="Hess, Bryan" userId="S::bch44@pitt.edu::4deff408-1e04-499c-9d1e-289742a9b359" providerId="AD" clId="Web-{AEF283DF-8063-97D2-81FE-41488EDCB103}" dt="2021-12-16T00:08:11.651" v="36" actId="20577"/>
        <pc:sldMkLst>
          <pc:docMk/>
          <pc:sldMk cId="0" sldId="261"/>
        </pc:sldMkLst>
        <pc:spChg chg="mod">
          <ac:chgData name="Hess, Bryan" userId="S::bch44@pitt.edu::4deff408-1e04-499c-9d1e-289742a9b359" providerId="AD" clId="Web-{AEF283DF-8063-97D2-81FE-41488EDCB103}" dt="2021-12-16T00:08:11.651" v="36" actId="20577"/>
          <ac:spMkLst>
            <pc:docMk/>
            <pc:sldMk cId="0" sldId="261"/>
            <ac:spMk id="90" creationId="{00000000-0000-0000-0000-000000000000}"/>
          </ac:spMkLst>
        </pc:spChg>
      </pc:sldChg>
      <pc:sldChg chg="modSp">
        <pc:chgData name="Hess, Bryan" userId="S::bch44@pitt.edu::4deff408-1e04-499c-9d1e-289742a9b359" providerId="AD" clId="Web-{AEF283DF-8063-97D2-81FE-41488EDCB103}" dt="2021-12-16T00:09:27.529" v="53" actId="20577"/>
        <pc:sldMkLst>
          <pc:docMk/>
          <pc:sldMk cId="0" sldId="262"/>
        </pc:sldMkLst>
        <pc:spChg chg="mod">
          <ac:chgData name="Hess, Bryan" userId="S::bch44@pitt.edu::4deff408-1e04-499c-9d1e-289742a9b359" providerId="AD" clId="Web-{AEF283DF-8063-97D2-81FE-41488EDCB103}" dt="2021-12-16T00:09:27.529" v="53" actId="20577"/>
          <ac:spMkLst>
            <pc:docMk/>
            <pc:sldMk cId="0" sldId="262"/>
            <ac:spMk id="96" creationId="{00000000-0000-0000-0000-000000000000}"/>
          </ac:spMkLst>
        </pc:spChg>
      </pc:sldChg>
      <pc:sldChg chg="ord">
        <pc:chgData name="Hess, Bryan" userId="S::bch44@pitt.edu::4deff408-1e04-499c-9d1e-289742a9b359" providerId="AD" clId="Web-{AEF283DF-8063-97D2-81FE-41488EDCB103}" dt="2021-12-16T00:07:38.338" v="26"/>
        <pc:sldMkLst>
          <pc:docMk/>
          <pc:sldMk cId="0" sldId="263"/>
        </pc:sldMkLst>
      </pc:sldChg>
      <pc:sldChg chg="modSp new">
        <pc:chgData name="Hess, Bryan" userId="S::bch44@pitt.edu::4deff408-1e04-499c-9d1e-289742a9b359" providerId="AD" clId="Web-{AEF283DF-8063-97D2-81FE-41488EDCB103}" dt="2021-12-16T00:14:30.132" v="95" actId="20577"/>
        <pc:sldMkLst>
          <pc:docMk/>
          <pc:sldMk cId="2610929003" sldId="264"/>
        </pc:sldMkLst>
        <pc:spChg chg="mod">
          <ac:chgData name="Hess, Bryan" userId="S::bch44@pitt.edu::4deff408-1e04-499c-9d1e-289742a9b359" providerId="AD" clId="Web-{AEF283DF-8063-97D2-81FE-41488EDCB103}" dt="2021-12-16T00:13:41.287" v="56" actId="20577"/>
          <ac:spMkLst>
            <pc:docMk/>
            <pc:sldMk cId="2610929003" sldId="264"/>
            <ac:spMk id="2" creationId="{C1CEE6FC-828D-4086-863C-F52F27B20028}"/>
          </ac:spMkLst>
        </pc:spChg>
        <pc:spChg chg="mod">
          <ac:chgData name="Hess, Bryan" userId="S::bch44@pitt.edu::4deff408-1e04-499c-9d1e-289742a9b359" providerId="AD" clId="Web-{AEF283DF-8063-97D2-81FE-41488EDCB103}" dt="2021-12-16T00:14:30.132" v="95" actId="20577"/>
          <ac:spMkLst>
            <pc:docMk/>
            <pc:sldMk cId="2610929003" sldId="264"/>
            <ac:spMk id="3" creationId="{7714B7B9-ECF5-478E-9873-27E6AC6A76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83c62e13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83c62e13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84a9ed7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84a9ed7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83c62e13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83c62e13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83c62e13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83c62e13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83c62e1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83c62e1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83c62e13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83c62e13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84a9ed7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84a9ed7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/>
              <a:t>Train System Demonstration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66900" y="3999425"/>
            <a:ext cx="42102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Designers: Bryan, Ethan, Jarrod, Justin, Paul, Owen, Patrick, and Mac</a:t>
            </a:r>
            <a:endParaRPr sz="1000"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078425"/>
            <a:ext cx="8520600" cy="9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By: The Conductors</a:t>
            </a:r>
            <a:endParaRPr sz="33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E6FC-828D-4086-863C-F52F27B2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4B7B9-ECF5-478E-9873-27E6AC6A7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>
              <a:lnSpc>
                <a:spcPct val="114999"/>
              </a:lnSpc>
            </a:pPr>
            <a:r>
              <a:rPr lang="en-US" dirty="0"/>
              <a:t>Advertisement</a:t>
            </a:r>
          </a:p>
          <a:p>
            <a:pPr>
              <a:lnSpc>
                <a:spcPct val="114999"/>
              </a:lnSpc>
            </a:pPr>
            <a:r>
              <a:rPr lang="en-US" dirty="0"/>
              <a:t>Cost Analysis</a:t>
            </a:r>
          </a:p>
          <a:p>
            <a:pPr>
              <a:lnSpc>
                <a:spcPct val="114999"/>
              </a:lnSpc>
            </a:pPr>
            <a:r>
              <a:rPr lang="en-US" dirty="0"/>
              <a:t>Estimated vs. Actual Hours</a:t>
            </a:r>
          </a:p>
          <a:p>
            <a:pPr>
              <a:lnSpc>
                <a:spcPct val="114999"/>
              </a:lnSpc>
            </a:pPr>
            <a:r>
              <a:rPr lang="en-US" dirty="0"/>
              <a:t>Bug Report</a:t>
            </a:r>
          </a:p>
          <a:p>
            <a:pPr>
              <a:lnSpc>
                <a:spcPct val="114999"/>
              </a:lnSpc>
            </a:pPr>
            <a:r>
              <a:rPr lang="en-US" dirty="0"/>
              <a:t>Lessons Learned</a:t>
            </a:r>
          </a:p>
          <a:p>
            <a:pPr>
              <a:lnSpc>
                <a:spcPct val="114999"/>
              </a:lnSpc>
            </a:pPr>
            <a:r>
              <a:rPr lang="en-US" dirty="0"/>
              <a:t>What to do differently?</a:t>
            </a:r>
          </a:p>
        </p:txBody>
      </p:sp>
    </p:spTree>
    <p:extLst>
      <p:ext uri="{BB962C8B-B14F-4D97-AF65-F5344CB8AC3E}">
        <p14:creationId xmlns:p14="http://schemas.microsoft.com/office/powerpoint/2010/main" val="261092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Advertisement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413B159-8F64-48C2-BDD6-F9B5C1FF5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64" y="1120548"/>
            <a:ext cx="5573485" cy="3650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Doc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Installation/Startup Instructions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and run installer in ECE1140_Conductors GitHub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Navigate to Conductors_TrainSystem folder on desktop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the executable in the folder to start the system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Analysis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1350"/>
            <a:ext cx="8520602" cy="3041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Hours        vs.         Actual Hours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Owen Fay:			120 hours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Paul Pei:			120 hours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Matthew Meehan:		120 hours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Justin Harnishfeger:	120 hours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Bryan Hess:			120 hours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Ethan Vukelich:		120 hours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Jarrod Frost:			120 hours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Patrick Deiger:		120 hours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Team: 			960 hours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312254" cy="3864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Owen Fay:				~140 hours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Paul Pei:				~150 hours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Matthew Meehan:			~145 hours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Justin Harnishfeger:		~180 hours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Bryan Hess:				~180 hours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Ethan Vukelich:			~140 hours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Jarrod Frost:				~125 hours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Patrick </a:t>
            </a:r>
            <a:r>
              <a:rPr lang="en" dirty="0" err="1"/>
              <a:t>Deiger</a:t>
            </a:r>
            <a:r>
              <a:rPr lang="en" dirty="0"/>
              <a:t>:			~140 hours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Total Team: 				~1180 hours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Report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2013550"/>
            <a:ext cx="4260300" cy="25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Last 4 weeks of our project: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1: 2 per Module = ~16 bugs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2: 2 per Module = ~16 bugs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3: ~14 bugs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4: ~35 bugs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2000" y="2013475"/>
            <a:ext cx="4260300" cy="25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Notable bugs: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3.5: Switching Not Affecting CTC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9.1: Left Side Integration issues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9.3: Right Side Integration issues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7.5: Train is Blowing past Stations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508375" y="1066575"/>
            <a:ext cx="686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11700" y="1017725"/>
            <a:ext cx="857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Bugs peaked in frequency towards the end of the project.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Lessons Learned?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Integration takes longer than expected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Make realistic deadlines and if they are not met, re-evaluate deadlines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Don’t try to take on too much at once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differently second time around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Start integration earlier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Design system as a team from beginning to end so that integration is spread throughout semester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everyone is using the same version of QT and that it is compatible with Arduino</a:t>
            </a:r>
            <a:endParaRPr dirty="0"/>
          </a:p>
          <a:p>
            <a:r>
              <a:rPr lang="en" dirty="0"/>
              <a:t>Test all module UIs on multiple devices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Work on QT signals much earlier</a:t>
            </a:r>
            <a:endParaRPr dirty="0"/>
          </a:p>
          <a:p>
            <a:r>
              <a:rPr lang="en" dirty="0"/>
              <a:t>Rigorous unit testing before and after integration step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Clarify requirements ahead of time amongst ourselves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Dark</vt:lpstr>
      <vt:lpstr>Train System Demonstration</vt:lpstr>
      <vt:lpstr>Summary</vt:lpstr>
      <vt:lpstr>Advertisement</vt:lpstr>
      <vt:lpstr>Help Doc</vt:lpstr>
      <vt:lpstr>Cost Analysis</vt:lpstr>
      <vt:lpstr>Estimated Hours        vs.         Actual Hours</vt:lpstr>
      <vt:lpstr>Bug Report</vt:lpstr>
      <vt:lpstr>Biggest Lessons Learned?</vt:lpstr>
      <vt:lpstr>What we would do differently second time around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System </dc:title>
  <cp:revision>32</cp:revision>
  <dcterms:modified xsi:type="dcterms:W3CDTF">2021-12-16T00:14:36Z</dcterms:modified>
</cp:coreProperties>
</file>