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77" r:id="rId8"/>
    <p:sldId id="289" r:id="rId9"/>
    <p:sldId id="278" r:id="rId10"/>
    <p:sldId id="296" r:id="rId11"/>
    <p:sldId id="297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4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f3837@wayne.edu" TargetMode="External"/><Relationship Id="rId2" Type="http://schemas.openxmlformats.org/officeDocument/2006/relationships/hyperlink" Target="https://github.com/Bryan-Lor/CSC-1500-Section-902/tree/main/Final%20Project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Salary Manager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CSC 1500 Final Project - Bryan Lor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762500" cy="2004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Link: </a:t>
            </a:r>
            <a:r>
              <a:rPr lang="en-US" dirty="0">
                <a:hlinkClick r:id="rId2"/>
              </a:rPr>
              <a:t>https://github.com/Bryan-Lor/CSC-1500-Section-902/tree/main/Final%20Project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Bryan Lor​</a:t>
            </a:r>
          </a:p>
          <a:p>
            <a:r>
              <a:rPr lang="en-US" dirty="0">
                <a:hlinkClick r:id="rId3"/>
              </a:rPr>
              <a:t>hf3837@wayne.edu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Old Software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ZA" dirty="0">
                <a:solidFill>
                  <a:sysClr val="windowText" lastClr="000000"/>
                </a:solidFill>
              </a:rPr>
              <a:t>CSC 1500 Final Project Bryan Lor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ysClr val="windowText" lastClr="000000"/>
                </a:solidFill>
              </a:rPr>
              <a:pPr/>
              <a:t>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43D33D-C3B3-77DE-8773-CD8B2ECA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32" y="599854"/>
            <a:ext cx="3811328" cy="49439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0D1637-6AF0-3C4E-DB08-34B4D166C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78" y="1161829"/>
            <a:ext cx="3801554" cy="49439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D14D7D-65C0-5E7A-E4EF-F9DD758A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68" y="4315170"/>
            <a:ext cx="6561160" cy="21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File Importing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Product did not utilize actual excel files as it’s use case scenario.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Graphical Interface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A graphical interface was non-existent for the previous version.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73004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Exporting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73517" y="4826656"/>
            <a:ext cx="4031030" cy="1057308"/>
          </a:xfrm>
        </p:spPr>
        <p:txBody>
          <a:bodyPr/>
          <a:lstStyle/>
          <a:p>
            <a:r>
              <a:rPr lang="en-US" dirty="0"/>
              <a:t>Lack of file save and export system making product impractical for real world usage.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>
                <a:solidFill>
                  <a:sysClr val="windowText" lastClr="000000"/>
                </a:solidFill>
              </a:rPr>
              <a:t>CSC 1500 Final Project Bryan Lor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ysClr val="windowText" lastClr="000000"/>
                </a:solidFill>
              </a:rPr>
              <a:pPr/>
              <a:t>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8731C57-A2C0-98B5-0BB1-89DC439061CC}"/>
              </a:ext>
            </a:extLst>
          </p:cNvPr>
          <p:cNvSpPr txBox="1">
            <a:spLocks/>
          </p:cNvSpPr>
          <p:nvPr/>
        </p:nvSpPr>
        <p:spPr>
          <a:xfrm>
            <a:off x="1484749" y="4319431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Architect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E18869-FC2F-382C-A9FD-C34AAFD2138D}"/>
              </a:ext>
            </a:extLst>
          </p:cNvPr>
          <p:cNvSpPr txBox="1">
            <a:spLocks/>
          </p:cNvSpPr>
          <p:nvPr/>
        </p:nvSpPr>
        <p:spPr>
          <a:xfrm>
            <a:off x="1485262" y="4826656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product had poor code structure and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Updated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A complete overhaul of assignment 12 that encompasses modern features.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>
                <a:solidFill>
                  <a:sysClr val="windowText" lastClr="000000"/>
                </a:solidFill>
              </a:rPr>
              <a:t>CSC 1500 Final Project Bryan 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>
                <a:solidFill>
                  <a:sysClr val="windowText" lastClr="000000"/>
                </a:solidFill>
              </a:rPr>
              <a:pPr/>
              <a:t>4</a:t>
            </a:fld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9DBF5-EB56-9D78-DBA4-AF2A825F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83" y="1264993"/>
            <a:ext cx="6719952" cy="4559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 fov="4200000">
              <a:rot lat="21000000" lon="1800000" rev="2100000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New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Graphical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40945"/>
          </a:xfrm>
        </p:spPr>
        <p:txBody>
          <a:bodyPr>
            <a:normAutofit/>
          </a:bodyPr>
          <a:lstStyle/>
          <a:p>
            <a:r>
              <a:rPr lang="en-ZA" dirty="0"/>
              <a:t>-Modernized Tkinter GUI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46892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Importing/Exporting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798347"/>
            <a:ext cx="5431971" cy="708967"/>
          </a:xfrm>
        </p:spPr>
        <p:txBody>
          <a:bodyPr>
            <a:normAutofit/>
          </a:bodyPr>
          <a:lstStyle/>
          <a:p>
            <a:r>
              <a:rPr lang="en-ZA" dirty="0"/>
              <a:t>-Excel sheet information loading</a:t>
            </a:r>
          </a:p>
          <a:p>
            <a:r>
              <a:rPr lang="en-ZA" dirty="0"/>
              <a:t>-Excel sheet information exporting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65941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Refactored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3988841"/>
            <a:ext cx="5431971" cy="770371"/>
          </a:xfrm>
        </p:spPr>
        <p:txBody>
          <a:bodyPr>
            <a:normAutofit/>
          </a:bodyPr>
          <a:lstStyle/>
          <a:p>
            <a:r>
              <a:rPr lang="en-ZA" dirty="0"/>
              <a:t>-Clean code architect with modular functions</a:t>
            </a:r>
          </a:p>
          <a:p>
            <a:r>
              <a:rPr lang="en-ZA" dirty="0"/>
              <a:t>-Object Orientated Programming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9271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256556"/>
            <a:ext cx="5431971" cy="770372"/>
          </a:xfrm>
        </p:spPr>
        <p:txBody>
          <a:bodyPr>
            <a:normAutofit/>
          </a:bodyPr>
          <a:lstStyle/>
          <a:p>
            <a:r>
              <a:rPr lang="en-ZA" dirty="0"/>
              <a:t>-Tkinter		-Itertools</a:t>
            </a:r>
          </a:p>
          <a:p>
            <a:r>
              <a:rPr lang="en-ZA" dirty="0"/>
              <a:t>-Pandas		-Os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>
                <a:solidFill>
                  <a:sysClr val="windowText" lastClr="000000"/>
                </a:solidFill>
              </a:rPr>
              <a:t>CSC 1500 Final Project Bryan Lor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ysClr val="windowText" lastClr="000000"/>
                </a:solidFill>
              </a:rPr>
              <a:pPr/>
              <a:t>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Graphical Interface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466" y="2146641"/>
            <a:ext cx="5258992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6000" y="2476066"/>
            <a:ext cx="5257799" cy="557950"/>
          </a:xfrm>
        </p:spPr>
        <p:txBody>
          <a:bodyPr>
            <a:normAutofit/>
          </a:bodyPr>
          <a:lstStyle/>
          <a:p>
            <a:r>
              <a:rPr lang="en-ZA" noProof="1"/>
              <a:t>Modernized design utilizing a dark theme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466" y="3749194"/>
            <a:ext cx="5258992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Accessibility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0" y="4078619"/>
            <a:ext cx="5257799" cy="557950"/>
          </a:xfrm>
        </p:spPr>
        <p:txBody>
          <a:bodyPr>
            <a:normAutofit/>
          </a:bodyPr>
          <a:lstStyle/>
          <a:p>
            <a:r>
              <a:rPr lang="en-ZA" noProof="1"/>
              <a:t>Minimalistic and easy to use 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>
                <a:solidFill>
                  <a:sysClr val="windowText" lastClr="000000"/>
                </a:solidFill>
              </a:rPr>
              <a:t>CSC 1500 Final Project Bryan 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>
                <a:solidFill>
                  <a:sysClr val="windowText" lastClr="000000"/>
                </a:solidFill>
              </a:rPr>
              <a:pPr/>
              <a:t>6</a:t>
            </a:fld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2221BD-72F2-AB33-3898-3F51A9B9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6" y="1802594"/>
            <a:ext cx="5617584" cy="3809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B0CF56-0213-3EEF-377A-ABE7222BDDBD}"/>
              </a:ext>
            </a:extLst>
          </p:cNvPr>
          <p:cNvCxnSpPr>
            <a:stCxn id="2" idx="1"/>
          </p:cNvCxnSpPr>
          <p:nvPr/>
        </p:nvCxnSpPr>
        <p:spPr>
          <a:xfrm flipV="1">
            <a:off x="5920169" y="1570121"/>
            <a:ext cx="5142868" cy="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>
                <a:solidFill>
                  <a:sysClr val="windowText" lastClr="000000"/>
                </a:solidFill>
              </a:rPr>
              <a:t>CSC 1500 Final Project Bryan Lor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ysClr val="windowText" lastClr="000000"/>
                </a:solidFill>
              </a:rPr>
              <a:pPr/>
              <a:t>7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6661772F-121E-D2E6-AEAD-2DEA4C2DCDB4}"/>
              </a:ext>
            </a:extLst>
          </p:cNvPr>
          <p:cNvSpPr txBox="1">
            <a:spLocks/>
          </p:cNvSpPr>
          <p:nvPr/>
        </p:nvSpPr>
        <p:spPr>
          <a:xfrm>
            <a:off x="716127" y="2051384"/>
            <a:ext cx="4030580" cy="619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/>
              <a:t>Product follows the original guideline of opening an excel sheet and importing badly formatted data.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C7D5F2-229E-8490-DA68-5002000CF0AE}"/>
              </a:ext>
            </a:extLst>
          </p:cNvPr>
          <p:cNvCxnSpPr>
            <a:cxnSpLocks/>
          </p:cNvCxnSpPr>
          <p:nvPr/>
        </p:nvCxnSpPr>
        <p:spPr>
          <a:xfrm>
            <a:off x="716126" y="1890333"/>
            <a:ext cx="417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3656DACF-20AF-5AC8-EB59-39FF73FA0242}"/>
              </a:ext>
            </a:extLst>
          </p:cNvPr>
          <p:cNvSpPr txBox="1">
            <a:spLocks/>
          </p:cNvSpPr>
          <p:nvPr/>
        </p:nvSpPr>
        <p:spPr>
          <a:xfrm>
            <a:off x="716127" y="1107557"/>
            <a:ext cx="4174959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File Importing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6CA1FF-C68C-46F1-CA45-3226A9B1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7" y="2896568"/>
            <a:ext cx="6164176" cy="39614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66ECD22-6502-9443-A619-83B5962C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41" y="1375395"/>
            <a:ext cx="6489032" cy="44034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1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>
                <a:solidFill>
                  <a:sysClr val="windowText" lastClr="000000"/>
                </a:solidFill>
              </a:rPr>
              <a:t>CSC 1500 Final Project Bryan Lor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ysClr val="windowText" lastClr="000000"/>
                </a:solidFill>
              </a:rPr>
              <a:pPr/>
              <a:t>8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6661772F-121E-D2E6-AEAD-2DEA4C2DCDB4}"/>
              </a:ext>
            </a:extLst>
          </p:cNvPr>
          <p:cNvSpPr txBox="1">
            <a:spLocks/>
          </p:cNvSpPr>
          <p:nvPr/>
        </p:nvSpPr>
        <p:spPr>
          <a:xfrm>
            <a:off x="7375606" y="1335505"/>
            <a:ext cx="4030580" cy="6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/>
              <a:t>Additionally, users can also export the data into separate excel files for usage.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C7D5F2-229E-8490-DA68-5002000CF0AE}"/>
              </a:ext>
            </a:extLst>
          </p:cNvPr>
          <p:cNvCxnSpPr>
            <a:cxnSpLocks/>
          </p:cNvCxnSpPr>
          <p:nvPr/>
        </p:nvCxnSpPr>
        <p:spPr>
          <a:xfrm>
            <a:off x="7375605" y="1174454"/>
            <a:ext cx="417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3656DACF-20AF-5AC8-EB59-39FF73FA0242}"/>
              </a:ext>
            </a:extLst>
          </p:cNvPr>
          <p:cNvSpPr txBox="1">
            <a:spLocks/>
          </p:cNvSpPr>
          <p:nvPr/>
        </p:nvSpPr>
        <p:spPr>
          <a:xfrm>
            <a:off x="7375606" y="391678"/>
            <a:ext cx="3224215" cy="8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File Exporting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B7354-39BC-1A54-AC65-386AEF0D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2" y="703291"/>
            <a:ext cx="6739112" cy="457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F7BD2-AD16-911B-8EB2-7443277D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62" y="3038533"/>
            <a:ext cx="4000620" cy="3116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5CFE6-2100-BCED-A4E8-9A6A1EDFE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77" y="2163336"/>
            <a:ext cx="6493042" cy="39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4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Assignment 12 has been completely overhauled to now follow its prompt more practically. The newer software features a modern GUI alongside a complete file load and save system. As a result, the entire code base has been restructured into modularized functions that utilizes OOP.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96B0"/>
      </a:accent1>
      <a:accent2>
        <a:srgbClr val="F7F6F3"/>
      </a:accent2>
      <a:accent3>
        <a:srgbClr val="A5A5A5"/>
      </a:accent3>
      <a:accent4>
        <a:srgbClr val="44546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101</TotalTime>
  <Words>323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Salary Manager Calculator</vt:lpstr>
      <vt:lpstr>Old Software</vt:lpstr>
      <vt:lpstr>Issues</vt:lpstr>
      <vt:lpstr>Updated Software</vt:lpstr>
      <vt:lpstr>New Features</vt:lpstr>
      <vt:lpstr>Graphical Interface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Manager Calculator</dc:title>
  <dc:creator>Bryan Lor</dc:creator>
  <cp:lastModifiedBy>Bryan Lor</cp:lastModifiedBy>
  <cp:revision>14</cp:revision>
  <dcterms:created xsi:type="dcterms:W3CDTF">2022-12-21T01:48:06Z</dcterms:created>
  <dcterms:modified xsi:type="dcterms:W3CDTF">2022-12-21T03:29:39Z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