
<file path=META-INF/manifest.xml><?xml version="1.0" encoding="utf-8"?>
<manifest:manifest xmlns:manifest="urn:oasis:names:tc:opendocument:xmlns:manifest:1.0" xmlns:loext="urn:org:documentfoundation:names:experimental:office:xmlns:loext:1.0" manifest:version="1.3">
  <manifest:file-entry manifest:full-path="/" manifest:version="1.3" manifest:media-type="application/vnd.oasis.opendocument.presentation"/>
  <manifest:file-entry manifest:full-path="Configurations2/" manifest:media-type="application/vnd.sun.xml.ui.configuration"/>
  <manifest:file-entry manifest:full-path="styles.xml" manifest:media-type="text/xml"/>
  <manifest:file-entry manifest:full-path="Pictures/10000001000001F10000036C95C023328BF8E61C.png" manifest:media-type="image/png"/>
  <manifest:file-entry manifest:full-path="Pictures/10000001000002000000020079B523222E56B549.png" manifest:media-type="image/png"/>
  <manifest:file-entry manifest:full-path="Pictures/100000000000024600000104A646FC1C04646A1F.jpg" manifest:media-type="image/jpeg"/>
  <manifest:file-entry manifest:full-path="Pictures/1000000100000555000002B19E948912DC31A413.png" manifest:media-type="image/png"/>
  <manifest:file-entry manifest:full-path="Pictures/10000001000002000000020018F781865F80E49E.png" manifest:media-type="image/png"/>
  <manifest:file-entry manifest:full-path="Pictures/10000000000002D800000145EE69E6CACA178B60.jpg" manifest:media-type="image/jpeg"/>
  <manifest:file-entry manifest:full-path="Pictures/1000000000000200000002008485A6A15C9F51D6.png" manifest:media-type="image/png"/>
  <manifest:file-entry manifest:full-path="Pictures/10000000000004500000032BB1C76DD6DCCD9D0A.jpg" manifest:media-type="image/jpeg"/>
  <manifest:file-entry manifest:full-path="Pictures/100000000000020000000200BD4F21CBFB2A4C48.png" manifest:media-type="image/png"/>
  <manifest:file-entry manifest:full-path="Pictures/1000000100000200000002009E0F80AB54E5F039.png" manifest:media-type="image/png"/>
  <manifest:file-entry manifest:full-path="Pictures/1000000000000088000000888C93DFF6438C0C87.png" manifest:media-type="image/png"/>
  <manifest:file-entry manifest:full-path="Pictures/100000010000020000000200265EE52A970C760E.png" manifest:media-type="image/png"/>
  <manifest:file-entry manifest:full-path="Pictures/10000001000001000000010011AA046ADC3DAB99.png" manifest:media-type="image/png"/>
  <manifest:file-entry manifest:full-path="Pictures/100000010000020000000200354A97D390A57AD9.png" manifest:media-type="image/png"/>
  <manifest:file-entry manifest:full-path="Pictures/10000000000000E1000000E1750F4401EC129DB8.png" manifest:media-type="image/png"/>
  <manifest:file-entry manifest:full-path="Pictures/10000001000001900000014A5D11AED89951CFB4.png" manifest:media-type="image/png"/>
  <manifest:file-entry manifest:full-path="Pictures/10000000000000E0000000E0F607CB491F74D378.png" manifest:media-type="image/png"/>
  <manifest:file-entry manifest:full-path="Pictures/10000000000003570000027FC3DC75C58E2EBCE6.png" manifest:media-type="image/png"/>
  <manifest:file-entry manifest:full-path="content.xml" manifest:media-type="text/xml"/>
  <manifest:file-entry manifest:full-path="Thumbnails/thumbnail.png" manifest:media-type="image/png"/>
  <manifest:file-entry manifest:full-path="settings.xml" manifest:media-type="text/xml"/>
  <manifest:file-entry manifest:full-path="meta.xml" manifest:media-type="text/xml"/>
</manifest:manifest>
</file>

<file path=content.xml><?xml version="1.0" encoding="utf-8"?>
<office:document-content xmlns:meta="urn:oasis:names:tc:opendocument:xmlns:meta:1.0" xmlns:office="urn:oasis:names:tc:opendocument:xmlns:office:1.0" xmlns:fo="urn:oasis:names:tc:opendocument:xmlns:xsl-fo-compatible:1.0" xmlns:ooo="http://openoffice.org/2004/office" xmlns:xlink="http://www.w3.org/1999/xlink" xmlns:dc="http://purl.org/dc/elements/1.1/" xmlns:style="urn:oasis:names:tc:opendocument:xmlns:style:1.0" xmlns:text="urn:oasis:names:tc:opendocument:xmlns:text:1.0" xmlns:draw="urn:oasis:names:tc:opendocument:xmlns:drawing:1.0" xmlns:dr3d="urn:oasis:names:tc:opendocument:xmlns:dr3d:1.0" xmlns:svg="urn:oasis:names:tc:opendocument:xmlns:svg-compatible:1.0" xmlns:chart="urn:oasis:names:tc:opendocument:xmlns:chart:1.0" xmlns:rpt="http://openoffice.org/2005/report" xmlns:table="urn:oasis:names:tc:opendocument:xmlns:table:1.0" xmlns:number="urn:oasis:names:tc:opendocument:xmlns:datastyle:1.0" xmlns:ooow="http://openoffice.org/2004/writer" xmlns:oooc="http://openoffice.org/2004/calc" xmlns:of="urn:oasis:names:tc:opendocument:xmlns:of:1.2" xmlns:tableooo="http://openoffice.org/2009/table" xmlns:calcext="urn:org:documentfoundation:names:experimental:calc:xmlns:calcext:1.0" xmlns:drawooo="http://openoffice.org/2010/draw" xmlns:loext="urn:org:documentfoundation:names:experimental:office:xmlns:loext:1.0" xmlns:field="urn:openoffice:names:experimental:ooo-ms-interop:xmlns:field:1.0" xmlns:math="http://www.w3.org/1998/Math/MathML" xmlns:form="urn:oasis:names:tc:opendocument:xmlns:form:1.0" xmlns:script="urn:oasis:names:tc:opendocument:xmlns:script:1.0" xmlns:dom="http://www.w3.org/2001/xml-events" xmlns:xforms="http://www.w3.org/2002/xforms" xmlns:xsd="http://www.w3.org/2001/XMLSchema" xmlns:xsi="http://www.w3.org/2001/XMLSchema-instance" xmlns:formx="urn:openoffice:names:experimental:ooxml-odf-interop:xmlns:form:1.0" xmlns:xhtml="http://www.w3.org/1999/xhtml" xmlns:grddl="http://www.w3.org/2003/g/data-view#" xmlns:css3t="http://www.w3.org/TR/css3-text/" xmlns:presentation="urn:oasis:names:tc:opendocument:xmlns:presentation:1.0" xmlns:smil="urn:oasis:names:tc:opendocument:xmlns:smil-compatible:1.0" xmlns:anim="urn:oasis:names:tc:opendocument:xmlns:animation:1.0" xmlns:officeooo="http://openoffice.org/2009/office" office:version="1.3">
  <office:scripts/>
  <office:font-face-decls>
    <style:font-face style:name="Arial" svg:font-family="Arial"/>
    <style:font-face style:name="Arial Unicode MS" svg:font-family="'Arial Unicode MS'" style:font-pitch="variable"/>
    <style:font-face style:name="Arial Unicode MS1" svg:font-family="'Arial Unicode MS'" style:font-family-generic="swiss" style:font-pitch="variable"/>
    <style:font-face style:name="Arial Unicode MS2" svg:font-family="'Arial Unicode MS'" style:font-family-generic="system" style:font-pitch="variable"/>
    <style:font-face style:name="Arial1" svg:font-family="Arial" style:font-pitch="variable"/>
    <style:font-face style:name="Arial2" svg:font-family="Arial" style:font-family-generic="swiss" style:font-pitch="variable"/>
    <style:font-face style:name="Arial3" svg:font-family="Arial" style:font-family-generic="swiss"/>
    <style:font-face style:name="Calibri" svg:font-family="Calibri" style:font-family-generic="swiss" style:font-pitch="variable"/>
    <style:font-face style:name="Century Schoolbook" svg:font-family="'Century Schoolbook'" style:font-family-generic="roman" style:font-pitch="variable"/>
    <style:font-face style:name="Century Schoolbook1" svg:font-family="'Century Schoolbook'" style:font-pitch="variable"/>
    <style:font-face style:name="Century Schoolbook2" svg:font-family="'Century Schoolbook'"/>
    <style:font-face style:name="Century Schoolbook3" svg:font-family="'Century Schoolbook'" style:font-family-generic="swiss"/>
    <style:font-face style:name="Liberation Sans" svg:font-family="'Liberation Sans'" style:font-family-generic="roman" style:font-pitch="variable"/>
    <style:font-face style:name="Liberation Sans1" svg:font-family="'Liberation Sans'" style:font-family-generic="swiss" style:font-pitch="variable"/>
    <style:font-face style:name="Liberation Sans2" svg:font-family="'Liberation Sans'" style:font-pitch="variable"/>
    <style:font-face style:name="Liberation Serif" svg:font-family="'Liberation Serif'" style:font-pitch="variable"/>
    <style:font-face style:name="Liberation Serif1" svg:font-family="'Liberation Serif'" style:font-family-generic="roman" style:font-pitch="variable"/>
    <style:font-face style:name="Liberation Serif2" svg:font-family="'Liberation Serif'" style:font-family-generic="swiss" style:font-pitch="variable"/>
    <style:font-face style:name="Microsoft YaHei" svg:font-family="'Microsoft YaHei'" style:font-pitch="variable"/>
    <style:font-face style:name="Microsoft YaHei1" svg:font-family="'Microsoft YaHei'" style:font-family-generic="system" style:font-pitch="variable"/>
    <style:font-face style:name="Noto Sans" svg:font-family="'Noto Sans'" style:font-family-generic="roman" style:font-pitch="variable"/>
    <style:font-face style:name="OpenSymbol" svg:font-family="OpenSymbol, 'Arial Unicode MS'" style:font-charset="x-symbol"/>
    <style:font-face style:name="Segoe UI" svg:font-family="'Segoe UI'" style:font-family-generic="system" style:font-pitch="variable"/>
    <style:font-face style:name="Tahoma" svg:font-family="Tahoma" style:font-family-generic="swiss" style:font-pitch="variable"/>
    <style:font-face style:name="Tahoma1" svg:font-family="Tahoma" style:font-family-generic="system" style:font-pitch="variable"/>
    <style:font-face style:name="Trebuchet MS" svg:font-family="'Trebuchet MS'"/>
    <style:font-face style:name="Trebuchet MS1" svg:font-family="'Trebuchet MS'" style:font-pitch="variable"/>
  </office:font-face-decls>
  <office:automatic-styles>
    <style:style style:name="dp1" style:family="drawing-page">
      <style:drawing-page-properties presentation:background-visible="true" presentation:background-objects-visible="true" draw:fill="solid" draw:fill-color="#ffffff" presentation:display-footer="false" presentation:display-page-number="false" presentation:display-date-time="false"/>
    </style:style>
    <style:style style:name="dp2" style:family="drawing-page">
      <style:drawing-page-properties presentation:display-header="false" presentation:display-footer="false" presentation:display-page-number="false" presentation:display-date-time="false"/>
    </style:style>
    <style:style style:name="dp3" style:family="drawing-page">
      <style:drawing-page-properties presentation:background-visible="true" presentation:background-objects-visible="true" presentation:display-footer="false" presentation:display-page-number="false" presentation:display-date-time="false"/>
    </style:style>
    <style:style style:name="dp4" style:family="drawing-page">
      <style:drawing-page-properties presentation:display-header="true" presentation:display-footer="true" presentation:display-page-number="false" presentation:display-date-time="true"/>
    </style:style>
    <style:style style:name="dp5" style:family="drawing-page">
      <style:drawing-page-properties presentation:background-visible="true" presentation:background-objects-visible="true" presentation:display-footer="true" presentation:display-page-number="false" presentation:display-date-time="true"/>
    </style:style>
    <style:style style:name="gr1" style:family="graphic" style:parent-style-name="standard">
      <style:graphic-properties draw:stroke="none" svg:stroke-width="0cm" draw:fill="none" draw:textarea-vertical-align="bottom" draw:auto-grow-height="false" draw:fit-to-size="false" style:shrink-to-fit="false" fo:min-height="0cm" fo:min-width="0cm" fo:padding-top="0.127cm" fo:padding-bottom="0.127cm" fo:padding-left="0.254cm" fo:padding-right="0.254cm" fo:wrap-option="wrap"/>
      <style:paragraph-properties style:writing-mode="lr-tb"/>
    </style:style>
    <style:style style:name="gr2" style:family="graphic">
      <style:graphic-properties style:protect="size"/>
    </style:style>
    <style:style style:name="gr3" style:family="graphic" style:parent-style-name="standard">
      <style:graphic-properties draw:stroke="none" svg:stroke-width="0cm" draw:fill="none" draw:textarea-vertical-align="bottom" draw:auto-grow-height="false" draw:fit-to-size="false" style:shrink-to-fit="true" fo:min-height="0cm" fo:min-width="0cm" fo:padding-top="0.127cm" fo:padding-bottom="0.127cm" fo:padding-left="0.254cm" fo:padding-right="0.254cm" fo:wrap-option="wrap"/>
      <style:paragraph-properties style:writing-mode="lr-tb"/>
    </style:style>
    <style:style style:name="gr4" style:family="graphic" style:parent-style-name="standard">
      <style:graphic-properties draw:stroke="none" svg:stroke-width="0cm" draw:fill="none" draw:textarea-vertical-align="top" draw:auto-grow-height="true" draw:fit-to-size="false" style:shrink-to-fit="false" fo:min-height="0cm" fo:min-width="0cm" fo:padding-top="0.127cm" fo:padding-bottom="0.127cm" fo:padding-left="0.254cm" fo:padding-right="0.254cm" fo:wrap-option="wrap">
        <style:columns fo:column-count="1" fo:column-gap="0cm">
          <style:column style:rel-width="65535*" fo:start-indent="0cm" fo:end-indent="0cm"/>
        </style:columns>
      </style:graphic-properties>
      <style:paragraph-properties style:writing-mode="lr-tb"/>
    </style:style>
    <style:style style:name="gr5" style:family="graphic" style:parent-style-name="standard">
      <style:graphic-properties draw:stroke="none" svg:stroke-width="0.071cm" svg:stroke-linecap="butt" draw:fill="solid" draw:fill-color="#ffffff" draw:textarea-vertical-align="middle" draw:auto-grow-height="false" draw:fit-to-size="false" style:shrink-to-fit="false" fo:min-height="0cm" fo:min-width="0cm" fo:padding-top="0.125cm" fo:padding-bottom="0.125cm" fo:padding-left="0.25cm" fo:padding-right="0.25cm" fo:wrap-option="wrap"/>
    </style:style>
    <style:style style:name="gr6" style:family="graphic" style:parent-style-name="Objeto_20_sem_20_preenchimento_20_nem_20_linha">
      <style:graphic-properties draw:stroke="none" svg:stroke-width="0cm" draw:fill="none" draw:textarea-horizontal-align="center" draw:textarea-vertical-align="top" draw:auto-grow-height="false" fo:padding-top="0.125cm" fo:padding-bottom="0.125cm" fo:padding-left="0.25cm" fo:padding-right="0.25cm" fo:wrap-option="wrap" draw:color-mode="standard" draw:luminance="0%" draw:contrast="0%" draw:gamma="100%" draw:red="0%" draw:green="0%" draw:blue="0%" fo:clip="rect(0cm, 0cm, 0cm, 0cm)" draw:image-opacity="100%" style:mirror="none"/>
    </style:style>
    <style:style style:name="gr7" style:family="graphic" style:parent-style-name="standard" style:list-style-name="L6">
      <style:graphic-properties draw:stroke="none" svg:stroke-width="0cm" draw:fill="none" draw:textarea-vertical-align="bottom" draw:auto-grow-height="false" draw:fit-to-size="false" style:shrink-to-fit="true" fo:min-height="1.226cm" fo:min-width="20.235cm" fo:padding-top="0.127cm" fo:padding-bottom="0.127cm" fo:padding-left="0.254cm" fo:padding-right="0.254cm" fo:wrap-option="wrap"/>
      <style:paragraph-properties style:writing-mode="lr-tb"/>
    </style:style>
    <style:style style:name="gr8" style:family="graphic" style:parent-style-name="standard" style:list-style-name="L1">
      <style:graphic-properties draw:stroke="none" svg:stroke-width="0cm" draw:fill="none" draw:textarea-vertical-align="top" draw:auto-grow-height="true" draw:fit-to-size="false" style:shrink-to-fit="false" fo:min-height="0cm" fo:min-width="0cm" fo:padding-top="0.127cm" fo:padding-bottom="0.127cm" fo:padding-left="0.254cm" fo:padding-right="0.254cm" fo:wrap-option="wrap">
        <style:columns fo:column-count="1" fo:column-gap="0cm">
          <style:column style:rel-width="65535*" fo:start-indent="0cm" fo:end-indent="0cm"/>
        </style:columns>
      </style:graphic-properties>
      <style:paragraph-properties style:writing-mode="lr-tb"/>
    </style:style>
    <style:style style:name="gr9" style:family="graphic" style:parent-style-name="standard" style:list-style-name="L6">
      <style:graphic-properties draw:stroke="none" svg:stroke-width="0cm" draw:fill="none" draw:textarea-vertical-align="bottom" draw:auto-grow-height="false" draw:fit-to-size="false" style:shrink-to-fit="true" fo:min-height="1.226cm" fo:min-width="20.235cm" fo:padding-top="0.127cm" fo:padding-bottom="0.127cm" fo:padding-left="0.254cm" fo:padding-right="0.254cm" fo:wrap-option="wrap"/>
      <style:paragraph-properties style:writing-mode="lr-tb"/>
    </style:style>
    <style:style style:name="gr10" style:family="graphic" style:parent-style-name="standard" style:list-style-name="L1">
      <style:graphic-properties draw:stroke="none" svg:stroke-width="0cm" draw:fill="none" draw:textarea-vertical-align="top" draw:auto-grow-height="true" draw:fit-to-size="false" style:shrink-to-fit="false" fo:min-height="0cm" fo:min-width="0cm" fo:padding-top="0.127cm" fo:padding-bottom="0.127cm" fo:padding-left="0.254cm" fo:padding-right="0.254cm" fo:wrap-option="wrap">
        <style:columns fo:column-count="1" fo:column-gap="0cm">
          <style:column style:rel-width="65535*" fo:start-indent="0cm" fo:end-indent="0cm"/>
        </style:columns>
      </style:graphic-properties>
      <style:paragraph-properties style:writing-mode="lr-tb"/>
    </style:style>
    <style:style style:name="gr11" style:family="graphic" style:parent-style-name="standard" style:list-style-name="L6">
      <style:graphic-properties draw:stroke="none" svg:stroke-width="0cm" draw:fill="none" draw:textarea-vertical-align="bottom" draw:auto-grow-height="false" draw:fit-to-size="false" style:shrink-to-fit="true" fo:min-height="1.226cm" fo:min-width="20.235cm" fo:padding-top="0.127cm" fo:padding-bottom="0.127cm" fo:padding-left="0.254cm" fo:padding-right="0.254cm" fo:wrap-option="wrap"/>
      <style:paragraph-properties style:writing-mode="lr-tb"/>
    </style:style>
    <style:style style:name="gr12" style:family="graphic" style:parent-style-name="standard" style:list-style-name="L1">
      <style:graphic-properties draw:stroke="none" svg:stroke-width="0cm" draw:fill="none" draw:textarea-vertical-align="top" draw:auto-grow-height="true" draw:fit-to-size="false" style:shrink-to-fit="false" fo:min-height="0cm" fo:min-width="0cm" fo:padding-top="0.127cm" fo:padding-bottom="0.127cm" fo:padding-left="0.254cm" fo:padding-right="0.254cm" fo:wrap-option="wrap">
        <style:columns fo:column-count="1" fo:column-gap="0cm">
          <style:column style:rel-width="65535*" fo:start-indent="0cm" fo:end-indent="0cm"/>
        </style:columns>
      </style:graphic-properties>
      <style:paragraph-properties style:writing-mode="lr-tb"/>
    </style:style>
    <style:style style:name="gr13" style:family="graphic" style:parent-style-name="standard" style:list-style-name="L6">
      <style:graphic-properties draw:stroke="none" svg:stroke-width="0cm" draw:fill="none" draw:textarea-vertical-align="bottom" draw:auto-grow-height="false" draw:fit-to-size="false" style:shrink-to-fit="true" fo:min-height="1.907cm" fo:min-width="20.235cm" fo:padding-top="0.127cm" fo:padding-bottom="0.127cm" fo:padding-left="0.254cm" fo:padding-right="0.254cm" fo:wrap-option="wrap"/>
      <style:paragraph-properties style:writing-mode="lr-tb"/>
    </style:style>
    <style:style style:name="gr14" style:family="graphic" style:parent-style-name="Objeto_20_sem_20_preenchimento_20_nem_20_linha">
      <style:graphic-properties draw:textarea-horizontal-align="center" draw:textarea-vertical-align="middle" draw:color-mode="standard" draw:luminance="0%" draw:contrast="0%" draw:gamma="100%" draw:red="0%" draw:green="0%" draw:blue="0%" fo:clip="rect(0cm, 0cm, 0cm, 0cm)" draw:image-opacity="100%" style:mirror="none"/>
    </style:style>
    <style:style style:name="pr1" style:family="presentation" style:parent-style-name="Slide_20_de_20_título-notes" style:list-style-name="L8">
      <style:graphic-properties draw:stroke="none" svg:stroke-width="0cm" draw:fill="none" draw:fill-color="#ffffff" draw:textarea-vertical-align="top" draw:auto-grow-height="false" draw:fit-to-size="false" style:shrink-to-fit="false" fo:min-height="11.43cm" fo:padding-top="0.127cm" fo:padding-bottom="0.127cm" fo:padding-left="0.254cm" fo:padding-right="0.254cm" fo:wrap-option="wrap">
        <style:columns fo:column-count="1" fo:column-gap="0cm">
          <style:column style:rel-width="65535*" fo:start-indent="0cm" fo:end-indent="0cm"/>
        </style:columns>
      </style:graphic-properties>
      <style:paragraph-properties style:writing-mode="lr-tb"/>
    </style:style>
    <style:style style:name="pr2" style:family="presentation" style:parent-style-name="Slide_20_de_20_título-backgroundobjects">
      <style:graphic-properties draw:stroke="none" svg:stroke-width="0cm" draw:fill="none" draw:fill-color="#ffffff" draw:textarea-vertical-align="bottom" draw:auto-grow-height="false" draw:fit-to-size="false" style:shrink-to-fit="false" fo:min-height="11.43cm" fo:padding-top="0.127cm" fo:padding-bottom="0.127cm" fo:padding-left="0.254cm" fo:padding-right="0.254cm" fo:wrap-option="wrap">
        <style:columns fo:column-count="1" fo:column-gap="0cm">
          <style:column style:rel-width="65535*" fo:start-indent="0cm" fo:end-indent="0cm"/>
        </style:columns>
      </style:graphic-properties>
      <style:paragraph-properties style:writing-mode="lr-tb"/>
    </style:style>
    <style:style style:name="pr3" style:family="presentation" style:parent-style-name="Título_20_e_20_conteúdo-outline1">
      <style:graphic-properties draw:stroke="none" svg:stroke-width="0cm" draw:fill="none" draw:textarea-vertical-align="top" draw:auto-grow-height="false" draw:fit-to-size="false" style:shrink-to-fit="true" fo:min-height="10.798cm" fo:padding-top="0.127cm" fo:padding-bottom="0.127cm" fo:padding-left="0.254cm" fo:padding-right="0.254cm" fo:wrap-option="wrap">
        <style:columns fo:column-count="1" fo:column-gap="0cm">
          <style:column style:rel-width="65535*" fo:start-indent="0cm" fo:end-indent="0cm"/>
        </style:columns>
      </style:graphic-properties>
      <style:paragraph-properties style:writing-mode="lr-tb"/>
    </style:style>
    <style:style style:name="pr4" style:family="presentation" style:parent-style-name="Título_20_e_20_conteúdo-notes">
      <style:graphic-properties draw:fill-color="#ffffff" fo:min-height="13.364cm"/>
      <style:paragraph-properties style:writing-mode="lr-tb"/>
    </style:style>
    <style:style style:name="pr5" style:family="presentation" style:parent-style-name="Título_20_e_20_conteúdo-outline1">
      <style:graphic-properties draw:stroke="none" svg:stroke-width="0cm" draw:fill="none" draw:textarea-vertical-align="top" draw:auto-grow-height="false" draw:fit-to-size="false" style:shrink-to-fit="false" fo:min-height="10.798cm" fo:padding-top="0.127cm" fo:padding-bottom="0.127cm" fo:padding-left="0.254cm" fo:padding-right="0.254cm" fo:wrap-option="wrap">
        <style:columns fo:column-count="1" fo:column-gap="0cm">
          <style:column style:rel-width="65535*" fo:start-indent="0cm" fo:end-indent="0cm"/>
        </style:columns>
      </style:graphic-properties>
      <style:paragraph-properties style:writing-mode="lr-tb"/>
    </style:style>
    <style:style style:name="pr6" style:family="presentation" style:parent-style-name="Título_20_e_20_conteúdo-notes">
      <style:graphic-properties draw:fill-color="#ffffff" fo:min-height="11.429cm"/>
      <style:paragraph-properties style:writing-mode="lr-tb"/>
    </style:style>
    <style:style style:name="pr7" style:family="presentation" style:parent-style-name="Título_20_e_20_conteúdo_5f_-notes">
      <style:graphic-properties draw:fill-color="#ffffff" fo:min-height="11.429cm"/>
      <style:paragraph-properties style:writing-mode="lr-tb"/>
    </style:style>
    <style:style style:name="P1" style:family="paragraph">
      <style:paragraph-properties fo:margin-top="0cm" fo:margin-bottom="0cm" fo:line-height="100%" fo:text-align="center" style:punctuation-wrap="simple" style:writing-mode="lr-tb"/>
    </style:style>
    <style:style style:name="P2" style:family="paragraph">
      <loext:graphic-properties draw:fill="none"/>
      <style:paragraph-properties fo:text-align="center" style:font-independent-line-spacing="true"/>
      <style:text-properties fo:font-size="32pt"/>
    </style:style>
    <style:style style:name="P3" style:family="paragraph">
      <loext:graphic-properties draw:fill="none" draw:fill-color="#ffffff"/>
      <style:paragraph-properties fo:margin-top="0cm" fo:margin-bottom="0cm" fo:line-height="100%" fo:text-align="start" style:font-independent-line-spacing="true"/>
      <style:text-properties fo:font-variant="normal" fo:text-transform="none" style:text-line-through-style="none" style:text-line-through-type="none" style:text-position="0% 100%" fo:font-size="18pt" fo:letter-spacing="normal" fo:font-style="normal" style:text-underline-style="none" fo:font-weight="normal" fo:background-color="transparent" style:font-style-asian="normal" style:font-weight-asian="normal" style:font-style-complex="normal" style:font-weight-complex="normal"/>
    </style:style>
    <style:style style:name="P4" style:family="paragraph">
      <style:paragraph-properties fo:margin-top="0cm" fo:margin-bottom="0cm" fo:line-height="100%" fo:text-align="end"/>
      <style:text-properties fo:font-size="14pt" style:font-size-asian="14pt" style:font-size-complex="14pt"/>
    </style:style>
    <style:style style:name="P5" style:family="paragraph">
      <loext:graphic-properties draw:fill="none" draw:fill-color="#ffffff"/>
      <style:paragraph-properties fo:text-align="start" style:font-independent-line-spacing="true"/>
      <style:text-properties fo:font-size="12pt" style:font-size-asian="14pt" style:font-size-complex="14pt"/>
    </style:style>
    <style:style style:name="P6" style:family="paragraph">
      <style:paragraph-properties fo:margin-left="0.741cm" fo:margin-right="0cm" fo:margin-top="0.212cm" fo:margin-bottom="0cm" fo:line-height="100%" fo:text-align="justify" fo:text-indent="0cm" style:punctuation-wrap="hanging" style:writing-mode="lr-tb">
        <style:tab-stops>
          <style:tab-stop style:position="0cm"/>
        </style:tab-stops>
      </style:paragraph-properties>
    </style:style>
    <style:style style:name="P7" style:family="paragraph">
      <style:paragraph-properties fo:margin-left="0.741cm" fo:margin-right="0cm" fo:margin-top="0.212cm" fo:margin-bottom="0cm" fo:line-height="100%" fo:text-align="justify" fo:text-indent="0cm" style:punctuation-wrap="simple" style:writing-mode="lr-tb">
        <style:tab-stops>
          <style:tab-stop style:position="0cm"/>
        </style:tab-stops>
      </style:paragraph-properties>
    </style:style>
    <style:style style:name="P8" style:family="paragraph">
      <style:paragraph-properties fo:margin-left="0.741cm" fo:margin-right="0cm" fo:margin-top="0.212cm" fo:margin-bottom="0cm" fo:line-height="100%" fo:text-align="start" fo:text-indent="0cm" style:punctuation-wrap="hanging" style:writing-mode="lr-tb">
        <style:tab-stops>
          <style:tab-stop style:position="0cm"/>
        </style:tab-stops>
      </style:paragraph-properties>
    </style:style>
    <style:style style:name="P9" style:family="paragraph">
      <style:paragraph-properties fo:margin-left="0cm" fo:margin-right="0cm" fo:margin-top="0.212cm" fo:margin-bottom="0cm" fo:line-height="100%" fo:text-align="start" fo:text-indent="0cm" style:punctuation-wrap="hanging" style:writing-mode="lr-tb">
        <style:tab-stops>
          <style:tab-stop style:position="0cm"/>
        </style:tab-stops>
      </style:paragraph-properties>
    </style:style>
    <style:style style:name="P10" style:family="paragraph">
      <loext:graphic-properties draw:fill="none"/>
      <style:paragraph-properties fo:text-align="start" style:font-independent-line-spacing="true"/>
      <style:text-properties fo:font-size="20pt"/>
    </style:style>
    <style:style style:name="P11" style:family="paragraph">
      <loext:graphic-properties draw:fill="none"/>
      <style:paragraph-properties fo:text-align="start" style:font-independent-line-spacing="true"/>
      <style:text-properties fo:font-size="25pt"/>
    </style:style>
    <style:style style:name="P12" style:family="paragraph">
      <loext:graphic-properties draw:fill-color="#ffffff"/>
    </style:style>
    <style:style style:name="P13" style:family="paragraph">
      <style:paragraph-properties fo:margin-left="0.741cm" fo:margin-right="0cm" fo:margin-top="0.212cm" fo:margin-bottom="0cm" fo:line-height="100%" fo:text-align="center" fo:text-indent="0cm" style:punctuation-wrap="simple" style:writing-mode="lr-tb">
        <style:tab-stops>
          <style:tab-stop style:position="0cm"/>
        </style:tab-stops>
      </style:paragraph-properties>
    </style:style>
    <style:style style:name="P14" style:family="paragraph">
      <loext:graphic-properties draw:fill="none"/>
      <style:paragraph-properties fo:text-align="center" style:font-independent-line-spacing="true"/>
      <style:text-properties fo:font-size="20pt"/>
    </style:style>
    <style:style style:name="P15" style:family="paragraph">
      <style:paragraph-properties fo:margin-top="0cm" fo:margin-bottom="0cm" fo:line-height="100%" fo:text-align="start" style:punctuation-wrap="simple" style:writing-mode="lr-tb"/>
      <style:text-properties fo:font-size="18pt"/>
    </style:style>
    <style:style style:name="P16" style:family="paragraph">
      <loext:graphic-properties draw:fill="none"/>
      <style:paragraph-properties fo:text-align="start" style:font-independent-line-spacing="true"/>
      <style:text-properties fo:font-size="18pt"/>
    </style:style>
    <style:style style:name="P17" style:family="paragraph">
      <loext:graphic-properties draw:fill="solid" draw:fill-color="#ffffff"/>
      <style:paragraph-properties fo:text-align="center" style:font-independent-line-spacing="true"/>
      <style:text-properties fo:font-size="18pt"/>
    </style:style>
    <style:style style:name="P18" style:family="paragraph">
      <loext:graphic-properties draw:fill="none"/>
      <style:paragraph-properties fo:text-align="start"/>
      <style:text-properties fo:font-size="18pt"/>
    </style:style>
    <style:style style:name="P19" style:family="paragraph">
      <style:paragraph-properties fo:margin-left="0cm" fo:margin-right="0cm" fo:margin-top="0cm" fo:margin-bottom="1.251cm" fo:line-height="150%" fo:text-align="justify" fo:text-indent="1.499cm"/>
      <style:text-properties fo:color="#343a40" loext:opacity="100%" style:font-name="Arial" fo:font-size="12pt" style:font-name-asian="Arial" style:font-name-complex="Arial"/>
    </style:style>
    <style:style style:name="P20" style:family="paragraph">
      <style:paragraph-properties fo:margin-top="0cm" fo:margin-bottom="0cm" fo:line-height="100%" fo:text-align="justify" style:punctuation-wrap="simple" style:writing-mode="lr-tb"/>
      <style:text-properties fo:font-size="18pt"/>
    </style:style>
    <style:style style:name="P21" style:family="paragraph">
      <loext:graphic-properties draw:fill="none"/>
      <style:paragraph-properties fo:text-align="justify" style:font-independent-line-spacing="true"/>
      <style:text-properties fo:font-size="18pt"/>
    </style:style>
    <style:style style:name="P22" style:family="paragraph">
      <loext:graphic-properties draw:fill="none"/>
      <style:paragraph-properties fo:margin-top="0cm" fo:margin-bottom="0cm" fo:line-height="100%" fo:text-align="center" style:punctuation-wrap="simple" style:writing-mode="lr-tb" style:font-independent-line-spacing="true"/>
      <style:text-properties fo:font-size="25pt"/>
    </style:style>
    <style:style style:name="P23" style:family="paragraph">
      <style:paragraph-properties fo:margin-left="0cm" fo:margin-right="0cm" fo:margin-top="0cm" fo:margin-bottom="1.251cm" fo:line-height="150%" fo:text-align="justify" fo:text-indent="0cm"/>
      <style:text-properties fo:color="#343a40" loext:opacity="100%" style:font-name="Arial" fo:font-size="12pt" style:font-name-asian="Arial" style:font-name-complex="Arial"/>
    </style:style>
    <style:style style:name="P24" style:family="paragraph">
      <loext:graphic-properties draw:fill="none"/>
      <style:paragraph-properties fo:margin-top="0cm" fo:margin-bottom="0cm" fo:line-height="100%" fo:text-align="start" style:punctuation-wrap="simple" style:writing-mode="lr-tb" style:font-independent-line-spacing="true"/>
      <style:text-properties fo:font-size="18pt"/>
    </style:style>
    <style:style style:name="P25" style:family="paragraph">
      <style:paragraph-properties fo:margin-top="0cm" fo:margin-bottom="0cm" fo:line-height="100%" fo:text-align="center" style:punctuation-wrap="simple" style:writing-mode="lr-tb"/>
      <style:text-properties fo:font-size="25pt"/>
    </style:style>
    <style:style style:name="P26" style:family="paragraph">
      <style:paragraph-properties fo:margin-left="0cm" fo:margin-right="0cm" fo:margin-top="0cm" fo:margin-bottom="1.251cm" fo:line-height="150%" fo:text-align="justify" fo:text-indent="1.9cm"/>
      <style:text-properties fo:color="#343a40" loext:opacity="100%" style:font-name="Arial" fo:font-size="12pt" style:font-name-asian="Arial" style:font-name-complex="Arial"/>
    </style:style>
    <style:style style:name="P27" style:family="paragraph">
      <style:paragraph-properties fo:margin-top="0cm" fo:margin-bottom="0cm" fo:line-height="100%" fo:text-align="start" style:punctuation-wrap="simple" style:writing-mode="lr-tb"/>
      <style:text-properties fo:font-size="12pt"/>
    </style:style>
    <style:style style:name="P28" style:family="paragraph">
      <loext:graphic-properties draw:fill="none"/>
      <style:paragraph-properties fo:margin-left="0cm" fo:margin-right="0cm" fo:margin-top="0cm" fo:margin-bottom="1.251cm" fo:line-height="150%" fo:text-align="justify" fo:text-indent="1.9cm" style:punctuation-wrap="simple" style:writing-mode="lr-tb" style:font-independent-line-spacing="true"/>
      <style:text-properties fo:color="#343a40" loext:opacity="100%" style:font-name="Arial" fo:font-size="12pt" style:font-name-asian="Arial" style:font-name-complex="Arial"/>
    </style:style>
    <style:style style:name="P29" style:family="paragraph">
      <loext:graphic-properties draw:fill-color="#ffffff"/>
      <style:text-properties fo:font-size="20pt"/>
    </style:style>
    <style:style style:name="P30" style:family="paragraph">
      <style:paragraph-properties fo:text-align="center"/>
    </style:style>
    <style:style style:name="T1" style:family="text">
      <style:text-properties fo:font-variant="small-caps" fo:color="#000000" loext:opacity="100%" style:text-line-through-style="none" style:text-line-through-type="none" style:text-position="0% 100%" style:font-name="Trebuchet MS" fo:font-size="30pt" fo:letter-spacing="normal" fo:language="pt" fo:country="BR" fo:font-style="normal" style:text-underline-style="none" fo:font-weight="bold" fo:background-color="transparent" style:font-size-asian="30pt" style:font-style-asian="normal" style:font-weight-asian="bold" style:font-size-complex="30pt" style:font-style-complex="normal" style:font-weight-complex="bold"/>
    </style:style>
    <style:style style:name="T2" style:family="text">
      <style:text-properties fo:font-variant="normal" fo:text-transform="none" fo:color="#000000" loext:opacity="100%" style:text-line-through-style="none" style:text-line-through-type="none" style:text-position="0% 100%" style:font-name="Arial2" fo:font-size="12pt" fo:letter-spacing="normal" fo:language="pt" fo:country="BR" fo:font-style="normal" style:text-underline-style="none" fo:font-weight="normal" fo:background-color="transparent" style:font-size-asian="12pt" style:font-style-asian="normal" style:font-weight-asian="normal" style:font-name-complex="Arial2" style:font-size-complex="12pt" style:font-style-complex="normal" style:font-weight-complex="normal"/>
    </style:style>
    <style:style style:name="T3" style:family="text">
      <style:text-properties fo:font-variant="normal" fo:text-transform="none" fo:color="#000000" loext:opacity="100%" style:text-line-through-style="none" style:text-line-through-type="none" style:text-position="0% 100%" style:font-name="Century Schoolbook2" fo:font-size="22pt" fo:letter-spacing="normal" fo:language="pt" fo:country="BR" fo:font-style="normal" style:text-underline-style="none" fo:font-weight="normal" fo:background-color="transparent" style:font-name-asian="Century Schoolbook2" style:font-size-asian="22pt" style:font-style-asian="normal" style:font-weight-asian="normal" style:font-name-complex="Century Schoolbook2" style:font-size-complex="22pt" style:font-style-complex="normal" style:font-weight-complex="normal"/>
    </style:style>
    <style:style style:name="T4" style:family="text">
      <style:text-properties fo:font-variant="normal" fo:text-transform="none" fo:color="#000000" loext:opacity="100%" style:text-line-through-style="none" style:text-line-through-type="none" style:text-position="0% 100%" style:font-name="Century Schoolbook2" fo:font-size="24pt" fo:letter-spacing="normal" fo:language="pt" fo:country="BR" fo:font-style="normal" style:text-underline-style="none" fo:font-weight="normal" fo:background-color="transparent" style:font-name-asian="Century Schoolbook2" style:font-size-asian="24pt" style:font-style-asian="normal" style:font-weight-asian="normal" style:font-name-complex="Century Schoolbook2" style:font-size-complex="24pt" style:font-style-complex="normal" style:font-weight-complex="normal"/>
    </style:style>
    <style:style style:name="T5" style:family="text">
      <style:text-properties fo:font-variant="normal" fo:text-transform="none" fo:color="#000000" loext:opacity="100%" style:text-line-through-style="none" style:text-line-through-type="none" style:text-position="0% 100%" style:font-name="Century Schoolbook2" fo:font-size="20pt" fo:letter-spacing="normal" fo:language="pt" fo:country="BR" fo:font-style="italic" style:text-underline-style="none" fo:font-weight="normal" fo:background-color="transparent" style:font-name-asian="Century Schoolbook2" style:font-size-asian="20pt" style:font-style-asian="italic" style:font-weight-asian="normal" style:font-name-complex="Century Schoolbook2" style:font-size-complex="20pt" style:font-style-complex="italic" style:font-weight-complex="normal"/>
    </style:style>
    <style:style style:name="T6" style:family="text">
      <style:text-properties fo:font-variant="normal" fo:text-transform="none" fo:color="#000000" loext:opacity="100%" style:text-line-through-style="none" style:text-line-through-type="none" style:text-position="0% 100%" style:font-name="Century Schoolbook2" fo:font-size="20pt" fo:letter-spacing="normal" fo:language="pt" fo:country="BR" fo:font-style="normal" style:text-underline-style="none" fo:font-weight="normal" fo:background-color="transparent" style:font-name-asian="Century Schoolbook2" style:font-size-asian="20pt" style:font-style-asian="normal" style:font-weight-asian="normal" style:font-name-complex="Century Schoolbook2" style:font-size-complex="20pt" style:font-style-complex="normal" style:font-weight-complex="normal"/>
    </style:style>
    <style:style style:name="T7" style:family="text">
      <style:text-properties fo:font-variant="small-caps" fo:color="#90c226" loext:opacity="100%" style:text-line-through-style="none" style:text-line-through-type="none" style:text-position="0% 100%" style:font-name="Century Schoolbook2" fo:font-size="28pt" fo:letter-spacing="normal" fo:language="pt" fo:country="BR" fo:font-style="normal" style:text-underline-style="none" fo:font-weight="bold" fo:background-color="transparent" style:font-size-asian="28pt" style:font-style-asian="normal" style:font-weight-asian="bold" style:font-size-complex="28pt" style:font-style-complex="normal" style:font-weight-complex="bold"/>
    </style:style>
    <style:style style:name="T8" style:family="text">
      <style:text-properties fo:font-variant="normal" fo:text-transform="none" fo:color="#000000" loext:opacity="100%" style:text-line-through-style="none" style:text-line-through-type="none" style:text-position="0% 100%" style:font-name="Century Schoolbook2" fo:font-size="26pt" fo:letter-spacing="normal" fo:language="pt" fo:country="BR" fo:font-style="normal" style:text-underline-style="none" fo:font-weight="normal" fo:background-color="transparent" style:font-size-asian="26pt" style:font-style-asian="normal" style:font-weight-asian="normal" style:font-size-complex="26pt" style:font-style-complex="normal" style:font-weight-complex="normal"/>
    </style:style>
    <style:style style:name="T9" style:family="text">
      <style:text-properties fo:font-variant="normal" fo:text-transform="none" fo:color="#000000" loext:opacity="100%" style:text-line-through-style="none" style:text-line-through-type="none" style:text-position="0% 100%" style:font-name="Century Schoolbook2" fo:font-size="22pt" fo:letter-spacing="normal" fo:language="pt" fo:country="BR" fo:font-style="normal" style:text-underline-style="none" fo:font-weight="normal" fo:background-color="transparent" style:font-size-asian="22pt" style:font-style-asian="normal" style:font-weight-asian="normal" style:font-size-complex="22pt" style:font-style-complex="normal" style:font-weight-complex="normal"/>
    </style:style>
    <style:style style:name="T10" style:family="text">
      <style:text-properties fo:font-variant="small-caps" fo:color="#90c226" loext:opacity="100%" style:text-line-through-style="none" style:text-line-through-type="none" style:text-position="0% 100%" style:font-name="Century Schoolbook2" fo:font-size="30pt" fo:letter-spacing="normal" fo:language="pt" fo:country="BR" fo:font-style="normal" style:text-underline-style="none" fo:font-weight="bold" fo:background-color="transparent" style:font-size-asian="30pt" style:font-style-asian="normal" style:font-weight-asian="bold" style:font-size-complex="30pt" style:font-style-complex="normal" style:font-weight-complex="bold"/>
    </style:style>
    <style:style style:name="T11" style:family="text">
      <style:text-properties fo:font-variant="normal" fo:text-transform="none" fo:color="#000000" loext:opacity="100%" style:text-line-through-style="none" style:text-line-through-type="none" style:text-position="0% 100%" style:font-name="Century Schoolbook2" fo:font-size="18pt" fo:letter-spacing="normal" fo:language="en" fo:country="US" fo:font-style="normal" style:text-underline-style="none" fo:font-weight="normal" fo:background-color="transparent" style:font-size-asian="18pt" style:font-style-asian="normal" style:font-weight-asian="normal" style:font-name-complex="Arial" style:font-size-complex="18pt" style:font-style-complex="normal" style:font-weight-complex="normal"/>
    </style:style>
    <style:style style:name="T12" style:family="text">
      <style:text-properties fo:font-variant="normal" fo:text-transform="none" fo:color="#000000" loext:opacity="100%" style:text-line-through-style="none" style:text-line-through-type="none" style:text-position="0% 100%" style:font-name="Arial2" fo:font-size="18pt" fo:letter-spacing="normal" fo:language="en" fo:country="US" fo:font-style="normal" style:text-underline-style="none" fo:font-weight="normal" fo:background-color="transparent" style:font-size-asian="18pt" style:font-style-asian="normal" style:font-weight-asian="normal" style:font-name-complex="Arial2" style:font-size-complex="18pt" style:font-style-complex="normal" style:font-weight-complex="normal"/>
    </style:style>
    <style:style style:name="T13" style:family="text">
      <style:text-properties fo:font-variant="normal" fo:text-transform="none" fo:color="#000000" loext:opacity="100%" style:text-outline="false" style:text-line-through-style="none" style:text-line-through-type="none" style:text-position="0% 100%" style:font-name="Arial" fo:font-size="18pt" fo:letter-spacing="normal" fo:language="en" fo:country="US" fo:font-style="normal" fo:text-shadow="none" style:text-underline-style="none" fo:font-weight="normal" style:letter-kerning="true" fo:background-color="transparent" style:font-name-asian="Arial" style:font-size-asian="18pt" style:font-style-asian="normal" style:font-weight-asian="normal" style:font-name-complex="Arial" style:font-size-complex="18pt" style:font-style-complex="normal" style:font-weight-complex="normal" style:text-emphasize="none" style:font-relief="none" style:text-overline-style="none" style:text-overline-color="font-color"/>
    </style:style>
    <style:style style:name="T14" style:family="text">
      <style:text-properties fo:font-variant="normal" fo:text-transform="none" fo:color="#343a40" loext:opacity="100%" style:text-outline="false" style:text-line-through-style="none" style:text-line-through-type="none" style:text-position="0% 100%" style:font-name="Arial" fo:font-size="18pt" fo:letter-spacing="normal" fo:language="en" fo:country="US" fo:font-style="normal" fo:text-shadow="none" style:text-underline-style="none" fo:font-weight="normal" style:letter-kerning="true" fo:background-color="transparent" style:font-name-asian="Arial" style:font-size-asian="18pt" style:font-style-asian="normal" style:font-weight-asian="normal" style:font-name-complex="Arial" style:font-size-complex="18pt" style:font-style-complex="normal" style:font-weight-complex="normal" style:text-emphasize="none" style:font-relief="none" style:text-overline-style="none" style:text-overline-color="font-color"/>
    </style:style>
    <text:list-style style:name="L1">
      <text:list-level-style-bullet text:level="1" text:bullet-char="●">
        <style:list-level-properties text:min-label-width="0.6cm"/>
        <style:text-properties fo:font-family="StarSymbol" fo:color="#000000" fo:font-size="100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L2">
      <text:list-level-style-bullet text:level="1" text:bullet-char="●">
        <style:list-level-properties text:min-label-width="0.6cm"/>
        <style:text-properties fo:font-family="StarSymbol" fo:color="#000000" fo:font-size="100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L3">
      <text:list-level-style-number text:level="1" style:num-format="">
        <style:list-level-properties text:space-before="0.3cm" text:min-label-width="0.9cm"/>
        <style:text-properties fo:color="#3e3d2d" fo:font-size="55%"/>
      </text:list-level-style-number>
      <text:list-level-style-bullet text:level="2" text:bullet-char="–">
        <style:list-level-properties text:space-before="1.5cm" text:min-label-width="0.9cm"/>
        <style:text-properties fo:font-family="StarSymbol" style:use-window-font-color="true" fo:font-size="75%"/>
      </text:list-level-style-bullet>
      <text:list-level-style-bullet text:level="3" text:bullet-char="●">
        <style:list-level-properties text:space-before="2.8cm" text:min-label-width="0.8cm"/>
        <style:text-properties fo:font-family="StarSymbol" style:use-window-font-color="true" fo:font-size="45%"/>
      </text:list-level-style-bullet>
      <text:list-level-style-bullet text:level="4" text:bullet-char="–">
        <style:list-level-properties text:space-before="4.2cm" text:min-label-width="0.6cm"/>
        <style:text-properties fo:font-family="StarSymbol" style:use-window-font-color="true" fo:font-size="75%"/>
      </text:list-level-style-bullet>
      <text:list-level-style-bullet text:level="5" text:bullet-char="●">
        <style:list-level-properties text:space-before="5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6.6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7.8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9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10.2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11.4cm" text:min-label-width="0.6cm"/>
        <style:text-properties fo:font-family="StarSymbol" style:use-window-font-color="true" fo:font-size="45%"/>
      </text:list-level-style-bullet>
    </text:list-style>
    <text:list-style style:name="L4">
      <text:list-level-style-bullet text:level="1" text:bullet-char="">
        <style:list-level-properties text:space-before="0.741cm" text:min-label-width="0.744cm"/>
        <style:text-properties fo:font-family="Wingdings" style:font-pitch="variable" style:font-charset="x-symbol" fo:color="#3e3d2d" fo:font-size="55%"/>
      </text:list-level-style-bullet>
      <text:list-level-style-bullet text:level="2" text:bullet-char="–">
        <style:list-level-properties text:space-before="1.5cm" text:min-label-width="0.9cm"/>
        <style:text-properties fo:font-family="StarSymbol" style:use-window-font-color="true" fo:font-size="75%"/>
      </text:list-level-style-bullet>
      <text:list-level-style-bullet text:level="3" text:bullet-char="●">
        <style:list-level-properties text:space-before="2.8cm" text:min-label-width="0.8cm"/>
        <style:text-properties fo:font-family="StarSymbol" style:use-window-font-color="true" fo:font-size="45%"/>
      </text:list-level-style-bullet>
      <text:list-level-style-bullet text:level="4" text:bullet-char="–">
        <style:list-level-properties text:space-before="4.2cm" text:min-label-width="0.6cm"/>
        <style:text-properties fo:font-family="StarSymbol" style:use-window-font-color="true" fo:font-size="75%"/>
      </text:list-level-style-bullet>
      <text:list-level-style-bullet text:level="5" text:bullet-char="●">
        <style:list-level-properties text:space-before="5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6.6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7.8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9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10.2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11.4cm" text:min-label-width="0.6cm"/>
        <style:text-properties fo:font-family="StarSymbol" style:use-window-font-color="true" fo:font-size="45%"/>
      </text:list-level-style-bullet>
    </text:list-style>
    <text:list-style style:name="L5">
      <text:list-level-style-number text:level="1" style:num-format="">
        <style:list-level-properties text:space-before="0.741cm" text:min-label-width="0.744cm"/>
        <style:text-properties fo:color="#3e3d2d" fo:font-size="55%"/>
      </text:list-level-style-number>
      <text:list-level-style-bullet text:level="2" text:bullet-char="–">
        <style:list-level-properties text:space-before="1.5cm" text:min-label-width="0.9cm"/>
        <style:text-properties fo:font-family="StarSymbol" style:use-window-font-color="true" fo:font-size="75%"/>
      </text:list-level-style-bullet>
      <text:list-level-style-bullet text:level="3" text:bullet-char="●">
        <style:list-level-properties text:space-before="2.8cm" text:min-label-width="0.8cm"/>
        <style:text-properties fo:font-family="StarSymbol" style:use-window-font-color="true" fo:font-size="45%"/>
      </text:list-level-style-bullet>
      <text:list-level-style-bullet text:level="4" text:bullet-char="–">
        <style:list-level-properties text:space-before="4.2cm" text:min-label-width="0.6cm"/>
        <style:text-properties fo:font-family="StarSymbol" style:use-window-font-color="true" fo:font-size="75%"/>
      </text:list-level-style-bullet>
      <text:list-level-style-bullet text:level="5" text:bullet-char="●">
        <style:list-level-properties text:space-before="5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6.6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7.8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9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10.2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11.4cm" text:min-label-width="0.6cm"/>
        <style:text-properties fo:font-family="StarSymbol" style:use-window-font-color="true" fo:font-size="45%"/>
      </text:list-level-style-bullet>
    </text:list-style>
    <text:list-style style:name="L6">
      <text:list-level-style-bullet text:level="1" text:bullet-char="●">
        <style:list-level-properties text:min-label-width="0.6cm"/>
        <style:text-properties fo:font-family="StarSymbol" fo:color="#90c226" fo:font-size="100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L7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L8">
      <text:list-level-style-bullet text:level="1" text:bullet-char="●">
        <style:list-level-properties text:space-before="-0.6cm" text:min-label-width="0.6cm"/>
        <style:text-properties fo:font-family="StarSymbol" style:use-window-font-color="true" fo:font-size="100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</office:automatic-styles>
  <office:body>
    <office:presentation>
      <draw:page draw:name="page1" draw:style-name="dp1" draw:master-page-name="Slide_20_de_20_título" presentation:presentation-page-layout-name="AL1T0">
        <draw:custom-shape draw:name="Título 1" draw:style-name="gr1" draw:text-style-name="P2" draw:layer="layout" svg:width="17.999cm" svg:height="3.655cm" svg:x="5.9cm" svg:y="8.158cm">
          <text:p text:style-name="P1">
            <text:span text:style-name="T1">Projeto Integrador</text:span>
          </text:p>
          <text:p text:style-name="P1">
            <text:span text:style-name="T1"> </text:span>
            <text:span text:style-name="T1">2º semestre - Técnico de Informática para Internet</text:span>
          </text:p>
          <draw:enhanced-geometry draw:mirror-horizontal="false" draw:mirror-vertical="false" draw:text-areas="0 0 ?f3 ?f2" svg:viewBox="0 0 0 0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presentation:notes draw:style-name="dp2">
          <draw:page-thumbnail draw:name="Espaço Reservado para Imagem de Slide 1" draw:style-name="gr2" draw:layer="layout" svg:width="11.429cm" svg:height="8.572cm" svg:x="3.81cm" svg:y="3.175cm" draw:page-number="1" presentation:class="page"/>
          <draw:frame draw:name="Espaço Reservado para Anotações 2" presentation:style-name="pr1" draw:text-style-name="P3" draw:layer="layout" svg:width="15.239cm" svg:height="10cm" svg:x="1.905cm" svg:y="12.224cm" presentation:class="notes" presentation:placeholder="true" presentation:user-transformed="true">
            <draw:text-box/>
          </draw:frame>
          <draw:frame draw:name="Espaço Reservado para Número de Slide 3" presentation:style-name="pr2" draw:text-style-name="P5" draw:layer="layout" svg:width="8.254cm" svg:height="1.273cm" svg:x="10.791cm" svg:y="24.126cm" presentation:class="page-number" presentation:user-transformed="true">
            <draw:text-box>
              <text:p text:style-name="P4">
                <text:span text:style-name="T2">
                  <text:page-number>&lt;número&gt;</text:page-number>
                </text:span>
              </text:p>
            </draw:text-box>
          </draw:frame>
        </presentation:notes>
      </draw:page>
      <draw:page draw:name="page2" draw:style-name="dp3" draw:master-page-name="Título_20_e_20_conteúdo">
        <draw:frame draw:name="Espaço Reservado para Conteúdo 2" presentation:style-name="pr3" draw:text-style-name="P10" draw:layer="layout" svg:width="20.742cm" svg:height="13.621cm" svg:x="1.349cm" svg:y="4.105cm" presentation:class="outline" presentation:user-transformed="true">
          <draw:text-box>
            <text:p text:style-name="P6">
              <text:span text:style-name="T3"/>
            </text:p>
            <text:p text:style-name="P7">
              <text:span text:style-name="T3"/>
            </text:p>
            <text:p text:style-name="P8">
              <text:span text:style-name="T4">Richard Moreira de As</text:span>
            </text:p>
            <text:p text:style-name="P8">
              <text:span text:style-name="T4">Thiago Inácio lima</text:span>
            </text:p>
            <text:p text:style-name="P8">
              <text:span text:style-name="T4">Bryan Machado Soares dos Santos</text:span>
            </text:p>
            <text:p text:style-name="P9">
              <text:span text:style-name="T5"/>
            </text:p>
            <text:p text:style-name="P8">
              <text:span text:style-name="T6"/>
            </text:p>
            <text:p text:style-name="P8">
              <text:span text:style-name="T6"/>
            </text:p>
            <text:p text:style-name="P8">
              <text:span text:style-name="T6"/>
            </text:p>
            <text:p text:style-name="P8">
              <text:span text:style-name="T6"/>
            </text:p>
          </draw:text-box>
        </draw:frame>
        <draw:custom-shape draw:name="Título 1" draw:style-name="gr3" draw:text-style-name="P11" draw:layer="layout" svg:width="20.742cm" svg:height="2.16cm" svg:x="1.349cm" svg:y="1.724cm">
          <text:p text:style-name="P1">
            <text:span text:style-name="T7">Membros do Grupo</text:span>
          </text:p>
          <draw:enhanced-geometry draw:mirror-horizontal="false" draw:mirror-vertical="false" draw:text-areas="0 0 ?f3 ?f2" svg:viewBox="0 0 0 0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presentation:notes draw:style-name="dp4">
          <draw:page-thumbnail draw:style-name="gr2" draw:layer="layout" svg:width="19.798cm" svg:height="11.136cm" svg:x="0.6cm" svg:y="2.257cm" draw:page-number="2" presentation:class="page"/>
          <draw:frame presentation:style-name="pr4" draw:text-style-name="P12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3" draw:style-name="dp3" draw:master-page-name="Título_20_e_20_conteúdo">
        <draw:frame draw:name="Espaço Reservado para Conteúdo 2" presentation:style-name="pr5" draw:text-style-name="P14" draw:layer="layout" svg:width="20.742cm" svg:height="13.603cm" svg:x="1.363cm" svg:y="4.723cm" presentation:class="outline" presentation:user-transformed="true">
          <draw:text-box>
            <text:p text:style-name="P13">
              <text:span text:style-name="T8">Descrição</text:span>
            </text:p>
            <text:p text:style-name="P7">
              <text:span text:style-name="T9">Nosso projeto consistem em três telas: Catraca, Admin e Site Público, a catraca é onde passamos o cartão do ônibus, o Admin onde cadastramos os clientes, motoristas e linhas e o site público onde o cliente pode fazer o agendamento do cartão e a recarga do mesmo.</text:span>
            </text:p>
          </draw:text-box>
        </draw:frame>
        <draw:custom-shape draw:name="Título 1" draw:style-name="gr3" draw:text-style-name="P11" draw:layer="layout" svg:width="20.742cm" svg:height="2.16cm" svg:x="1.737cm" svg:y="2.125cm">
          <text:p text:style-name="P1">
            <text:span text:style-name="T10">Projeto Integrador: STPSP</text:span>
          </text:p>
          <draw:enhanced-geometry draw:mirror-horizontal="false" draw:mirror-vertical="false" draw:text-areas="0 0 ?f3 ?f2" svg:viewBox="0 0 0 0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presentation:notes draw:style-name="dp4">
          <draw:page-thumbnail draw:style-name="gr2" draw:layer="layout" svg:width="12.699cm" svg:height="9.524cm" svg:x="3.175cm" svg:y="1.93cm" draw:page-number="3" presentation:class="page"/>
          <draw:frame presentation:style-name="pr6" draw:text-style-name="P12" draw:layer="layout" svg:width="15.239cm" svg:height="11.429cm" svg:x="1.905cm" svg:y="12.065cm" presentation:class="notes" presentation:placeholder="true">
            <draw:text-box/>
          </draw:frame>
        </presentation:notes>
      </draw:page>
      <draw:page draw:name="page4" draw:style-name="dp3" draw:master-page-name="Título_20_e_20_conteúdo">
        <draw:custom-shape draw:name="Título 1" draw:style-name="gr3" draw:text-style-name="P11" draw:layer="layout" svg:width="20.742cm" svg:height="1.404cm" svg:x="1.499cm" svg:y="2.522cm">
          <text:p text:style-name="P1">
            <text:span text:style-name="T7">Escopo</text:span>
          </text:p>
          <draw:enhanced-geometry draw:mirror-horizontal="false" draw:mirror-vertical="false" draw:text-areas="0 0 ?f3 ?f2" svg:viewBox="0 0 0 0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draw:custom-shape draw:name="CaixaDeTexto 1" draw:style-name="gr4" draw:text-style-name="P16" draw:layer="layout" svg:width="20.747cm" svg:height="11.685cm" svg:x="1.507cm" svg:y="4.027cm">
          <text:p text:style-name="P15">
            <text:span text:style-name="T11">O Sistema a ser produzido sera chamado de Sistema de Transporte Público de São Paulo, tendo como objetivo principal a autenticação de cartões de clientes de ônibus. Este produto realizará a administração de funcionários, clientes, linhas e o funcionamento das catracas. Adicionalmente, na entrega deste sistema também se terá uma interface para os gerentes da empresa e uma interface online para os clientes e demais pessoas. Este produto será um produto self-cache, o que significa que ele NÃO realizará qualquer tipo de pagamento. Este sistema será útil para garantir a entrada de clientes apenas com o cartão, além de proporcionar um método de diminuir a interação negativa e geral entre o motorista e o passageiro. Este tipo de sistema trará à empresa a nova tecnologia de veículos públicos que está começando a ser implementada no mercado. Tal sistema busca melhorar o uso de veículos públicos e, portanto, trazer boa fama a empresa disposta a desfrutar deste produto.</text:span>
          </text:p>
          <text:p text:style-name="P15">
            <text:span text:style-name="T12"/>
          </text:p>
          <draw:enhanced-geometry draw:mirror-horizontal="false" draw:mirror-vertical="false" draw:text-areas="0 0 ?f3 ?f2" svg:viewBox="0 0 0 0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presentation:notes draw:style-name="dp4">
          <draw:page-thumbnail draw:style-name="gr2" draw:layer="layout" svg:width="12.699cm" svg:height="9.524cm" svg:x="3.175cm" svg:y="1.93cm" draw:page-number="4" presentation:class="page"/>
          <draw:frame presentation:style-name="pr6" draw:text-style-name="P12" draw:layer="layout" svg:width="15.239cm" svg:height="11.429cm" svg:x="1.905cm" svg:y="12.065cm" presentation:class="notes" presentation:placeholder="true">
            <draw:text-box/>
          </draw:frame>
        </presentation:notes>
      </draw:page>
      <draw:page draw:name="page5" draw:style-name="dp3" draw:master-page-name="Título_20_e_20_conteúdo">
        <draw:custom-shape draw:name="Título 1" draw:style-name="gr3" draw:text-style-name="P11" draw:layer="layout" svg:width="20.742cm" svg:height="1.58cm" svg:x="1.625cm" svg:y="2.598cm">
          <text:p text:style-name="P1">
            <text:span text:style-name="T7">Diagrama do Banco</text:span>
          </text:p>
          <draw:enhanced-geometry draw:mirror-horizontal="false" draw:mirror-vertical="false" draw:text-areas="0 0 ?f3 ?f2" svg:viewBox="0 0 0 0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draw:custom-shape draw:name="Retângulo 1" draw:style-name="gr5" draw:text-style-name="P17" draw:layer="layout" svg:width="3.8cm" svg:height="0.396cm" svg:x="2.897cm" svg:y="17.127cm">
          <text:p text:style-name="P1"/>
          <draw:enhanced-geometry draw:mirror-horizontal="false" draw:mirror-vertical="false" draw:text-areas="0 0 ?f3 ?f2" svg:viewBox="0 0 0 0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draw:frame draw:name="Imagem 2" draw:style-name="gr6" draw:text-style-name="P18" draw:layer="layout" svg:width="20.737cm" svg:height="12.1cm" svg:x="1.814cm" svg:y="4.86cm">
          <draw:image xlink:href="Pictures/10000000000004500000032BB1C76DD6DCCD9D0A.jpg" xlink:type="simple" xlink:show="embed" xlink:actuate="onLoad" draw:mime-type="image/jpeg">
            <text:p/>
          </draw:image>
          <svg:desc>Diagrama
Descrição gerada automaticamente</svg:desc>
        </draw:frame>
        <presentation:notes draw:style-name="dp4">
          <draw:page-thumbnail draw:style-name="gr2" draw:layer="layout" svg:width="12.699cm" svg:height="9.524cm" svg:x="3.175cm" svg:y="1.93cm" draw:page-number="5" presentation:class="page"/>
          <draw:frame presentation:style-name="pr6" draw:text-style-name="P12" draw:layer="layout" svg:width="15.239cm" svg:height="11.429cm" svg:x="1.905cm" svg:y="12.065cm" presentation:class="notes" presentation:placeholder="true">
            <draw:text-box/>
          </draw:frame>
        </presentation:notes>
      </draw:page>
      <draw:page draw:name="page6" draw:style-name="dp3" draw:master-page-name="Título_20_e_20_conteúdo">
        <draw:custom-shape draw:name="Título 1" draw:style-name="gr3" draw:text-style-name="P11" draw:layer="layout" svg:width="20.742cm" svg:height="1.479cm" svg:x="1.499cm" svg:y="2.8cm">
          <text:p text:style-name="P1">
            <text:span text:style-name="T7">Lista de Funções</text:span>
          </text:p>
          <draw:enhanced-geometry draw:mirror-horizontal="false" draw:mirror-vertical="false" draw:text-areas="0 0 ?f3 ?f2" svg:viewBox="0 0 0 0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draw:custom-shape draw:name="CaixaDeTexto 4" draw:style-name="gr4" draw:text-style-name="P21" draw:layer="layout" svg:width="20.747cm" svg:height="11.41cm" svg:x="1.753cm" svg:y="4.858cm">
          <text:p text:style-name="P19">
            <text:span text:style-name="T13">O sistema terá métodos para a autenticação do cliente e do administrador, assim assegurando a segurança dos dados do cliente e do sistema administrador. A recarga poderá ser feita pelos próprios clientes. Caso o cliente desejar realizar a recarga sozinho, ele deverá se autenticar no site público e se direcionar à aba de recarga. O software também será capaz de cadastro, edição, exclusão e visualização de clientes, linhas e motoristas, tendo também uma lista de cada um dos mencionados.</text:span>
          </text:p>
          <text:p text:style-name="P20">
            <text:span text:style-name="T12"/>
          </text:p>
          <draw:enhanced-geometry draw:mirror-horizontal="false" draw:mirror-vertical="false" draw:text-areas="0 0 ?f3 ?f2" svg:viewBox="0 0 0 0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presentation:notes draw:style-name="dp4">
          <draw:page-thumbnail draw:style-name="gr2" draw:layer="layout" svg:width="12.699cm" svg:height="9.524cm" svg:x="3.175cm" svg:y="1.93cm" draw:page-number="6" presentation:class="page"/>
          <draw:frame presentation:style-name="pr6" draw:text-style-name="P12" draw:layer="layout" svg:width="15.239cm" svg:height="11.429cm" svg:x="1.905cm" svg:y="12.065cm" presentation:class="notes" presentation:placeholder="true">
            <draw:text-box/>
          </draw:frame>
        </presentation:notes>
      </draw:page>
      <draw:page draw:name="page7" draw:style-name="dp3" draw:master-page-name="Título_20_e_20_conteúdo_5f_">
        <draw:custom-shape draw:name="Título 2" draw:style-name="gr7" draw:text-style-name="P22" draw:layer="layout" svg:width="20.742cm" svg:height="1.479cm" svg:x="1.499cm" svg:y="2.8cm">
          <text:p text:style-name="P1">
            <text:span text:style-name="T7">Sistema administrativo</text:span>
          </text:p>
          <draw:enhanced-geometry draw:mirror-horizontal="false" draw:mirror-vertical="false" draw:text-areas="0 0 ?f3 ?f2" svg:viewBox="0 0 0 0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draw:custom-shape draw:name="CaixaDeTexto 2" draw:style-name="gr8" draw:text-style-name="P24" draw:layer="layout" svg:width="20.747cm" svg:height="12.553cm" svg:x="1.507cm" svg:y="4.858cm">
          <text:p text:style-name="P23">
            <text:span text:style-name="T13">
              O sistema admnistrativo terá a capacidade de realizar a autenticação de admnistradores para a proteção dos dados sensíveis presentes no sistema. O cadastro de 
              <text:s/>
              perfis de clientes, juntamente com sua edição, visualização, listagem e exclusão, serão uma parte das funcionalidades do sistema admnistrativo, o mesmo se aplicando para outros elementos como linhas e motoristas. Acrescentando às funcionalidades do projeto teremos a listagem de agendamentos feitos no site público pelos clientes, assim permitindo aos funcionários se prepararem para possíveis clientes que queiram se cadastrarem no sistema.
            </text:span>
          </text:p>
          <text:p text:style-name="P15">
            <text:span text:style-name="T12"/>
          </text:p>
          <draw:enhanced-geometry draw:mirror-horizontal="false" draw:mirror-vertical="false" draw:text-areas="0 0 ?f3 ?f2" svg:viewBox="0 0 0 0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presentation:notes draw:style-name="dp5">
          <draw:page-thumbnail draw:style-name="gr2" draw:layer="layout" svg:width="12.699cm" svg:height="9.524cm" svg:x="3.175cm" svg:y="1.93cm" draw:page-number="7" presentation:class="page"/>
          <draw:frame presentation:style-name="pr7" draw:text-style-name="P12" draw:layer="layout" svg:width="15.239cm" svg:height="11.429cm" svg:x="1.905cm" svg:y="12.065cm" presentation:class="notes" presentation:placeholder="true">
            <draw:text-box/>
          </draw:frame>
        </presentation:notes>
      </draw:page>
      <draw:page draw:name="page8" draw:style-name="dp3" draw:master-page-name="Título_20_e_20_conteúdo_5f_">
        <draw:custom-shape draw:name="Título 4" draw:style-name="gr9" draw:text-style-name="P22" draw:layer="layout" svg:width="20.742cm" svg:height="1.479cm" svg:x="1.499cm" svg:y="2.8cm">
          <text:p text:style-name="P25">
            <text:span text:style-name="T7">Sistema Público</text:span>
          </text:p>
          <draw:enhanced-geometry draw:mirror-horizontal="false" draw:mirror-vertical="false" draw:text-areas="0 0 ?f3 ?f2" svg:viewBox="0 0 0 0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draw:custom-shape draw:name="CaixaDeTexto 5" draw:style-name="gr10" draw:text-style-name="P28" draw:layer="layout" svg:width="20.747cm" svg:height="11.41cm" svg:x="1.507cm" svg:y="4.858cm">
          <text:p text:style-name="P26">
            <text:span text:style-name="T13">O site público terá a capacidade de realizar a autenticação dos usuários, para assim poderem ter acesso à suas próprias informações. Esta é a parte do projeto onde o cliente pode fazer a recarga self-cache, tendo uma página feita para isso, qual necessita da autenticação do usuário para ser acessada. Os usuários também poderão realizar o agendamento para receberem suas carteirinhas de passageiro, e consequentemente, obterem sua conta para autenticarem-se no site público.</text:span>
          </text:p>
          <text:p text:style-name="P27">
            <text:span text:style-name="T12"/>
          </text:p>
          <draw:enhanced-geometry draw:mirror-horizontal="false" draw:mirror-vertical="false" draw:text-areas="0 0 ?f3 ?f2" svg:viewBox="0 0 0 0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presentation:notes draw:style-name="dp5">
          <draw:page-thumbnail draw:style-name="gr2" draw:layer="layout" svg:width="12.699cm" svg:height="9.524cm" svg:x="3.175cm" svg:y="1.93cm" draw:page-number="8" presentation:class="page"/>
          <draw:frame presentation:style-name="pr7" draw:text-style-name="P29" draw:layer="layout" svg:width="15.239cm" svg:height="11.429cm" svg:x="1.905cm" svg:y="12.065cm" presentation:class="notes" presentation:placeholder="true">
            <draw:text-box/>
          </draw:frame>
        </presentation:notes>
      </draw:page>
      <draw:page draw:name="page9" draw:style-name="dp3" draw:master-page-name="Título_20_e_20_conteúdo_5f_">
        <draw:custom-shape draw:name="Título 3" draw:style-name="gr11" draw:text-style-name="P22" draw:layer="layout" svg:width="20.742cm" svg:height="1.479cm" svg:x="1.499cm" svg:y="2.8cm">
          <text:p text:style-name="P1">
            <text:span text:style-name="T7">SiSTEMA cATRACA</text:span>
          </text:p>
          <draw:enhanced-geometry draw:mirror-horizontal="false" draw:mirror-vertical="false" draw:text-areas="0 0 ?f3 ?f2" svg:viewBox="0 0 0 0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draw:custom-shape draw:name="CaixaDeTexto 3" draw:style-name="gr12" draw:text-style-name="P24" draw:layer="layout" svg:width="20.747cm" svg:height="7.981cm" svg:x="1.507cm" svg:y="4.858cm">
          <text:p text:style-name="P26">
            <text:span text:style-name="T14">O sistema da catraca será o sistema mais simples, com interação humana minimizada ao passe de carteira pelo passageiro. Este sistema irá permitir, ou não, a passagem do passageiro baseando-se em seu tipo de carteirinha e a quantidade de seu saldo. Este sistema utiliza a tecnologia do sistema RFID para seu funcionamento.</text:span>
          </text:p>
          <text:p text:style-name="P15">
            <text:span text:style-name="T12"/>
          </text:p>
          <draw:enhanced-geometry draw:mirror-horizontal="false" draw:mirror-vertical="false" draw:text-areas="0 0 ?f3 ?f2" svg:viewBox="0 0 0 0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presentation:notes draw:style-name="dp5">
          <draw:page-thumbnail draw:style-name="gr2" draw:layer="layout" svg:width="12.699cm" svg:height="9.524cm" svg:x="3.175cm" svg:y="1.93cm" draw:page-number="9" presentation:class="page"/>
          <draw:frame presentation:style-name="pr7" draw:text-style-name="P12" draw:layer="layout" svg:width="15.239cm" svg:height="11.429cm" svg:x="1.905cm" svg:y="12.065cm" presentation:class="notes" presentation:placeholder="true">
            <draw:text-box/>
          </draw:frame>
        </presentation:notes>
      </draw:page>
      <draw:page draw:name="page10" draw:style-name="dp3" draw:master-page-name="Título_20_e_20_conteúdo">
        <draw:custom-shape draw:name="Título 1" draw:style-name="gr3" draw:text-style-name="P11" draw:layer="layout" svg:width="20.742cm" svg:height="2.16cm" svg:x="1.499cm" svg:y="2.28cm">
          <text:p text:style-name="P1">
            <text:span text:style-name="T7">Protótipo Catraca</text:span>
          </text:p>
          <draw:enhanced-geometry draw:mirror-horizontal="false" draw:mirror-vertical="false" draw:text-areas="0 0 ?f3 ?f2" svg:viewBox="0 0 0 0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draw:frame draw:name="Imagem 3" draw:style-name="gr6" draw:text-style-name="P18" draw:layer="layout" svg:width="9.13cm" svg:height="13.722cm" svg:x="7.366cm" svg:y="4.642cm">
          <draw:image xlink:href="Pictures/10000001000001F10000036C95C023328BF8E61C.png" xlink:type="simple" xlink:show="embed" xlink:actuate="onLoad" draw:mime-type="image/png">
            <text:p/>
          </draw:image>
          <svg:desc>Interface gráfica do usuário, Aplicativo
Descrição gerada automaticamente</svg:desc>
        </draw:frame>
        <presentation:notes draw:style-name="dp4">
          <draw:page-thumbnail draw:style-name="gr2" draw:layer="layout" svg:width="12.699cm" svg:height="9.524cm" svg:x="3.175cm" svg:y="1.93cm" draw:page-number="10" presentation:class="page"/>
          <draw:frame presentation:style-name="pr6" draw:text-style-name="P12" draw:layer="layout" svg:width="15.239cm" svg:height="11.429cm" svg:x="1.905cm" svg:y="12.065cm" presentation:class="notes" presentation:placeholder="true">
            <draw:text-box/>
          </draw:frame>
        </presentation:notes>
      </draw:page>
      <draw:page draw:name="page11" draw:style-name="dp3" draw:master-page-name="Título_20_e_20_conteúdo">
        <draw:custom-shape draw:name="Título 1" draw:style-name="gr3" draw:text-style-name="P11" draw:layer="layout" svg:width="20.742cm" svg:height="2.16cm" svg:x="1.499cm" svg:y="2.28cm">
          <text:p text:style-name="P1">
            <text:span text:style-name="T7">Protótipo Site Público</text:span>
          </text:p>
          <draw:enhanced-geometry draw:mirror-horizontal="false" draw:mirror-vertical="false" draw:text-areas="0 0 ?f3 ?f2" svg:viewBox="0 0 0 0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draw:frame draw:name="Imagem 1" draw:style-name="gr6" draw:text-style-name="P18" draw:layer="layout" svg:width="20.747cm" svg:height="12.967cm" svg:x="1.507cm" svg:y="4.956cm">
          <draw:image xlink:href="Pictures/1000000100000555000002B19E948912DC31A413.png" xlink:type="simple" xlink:show="embed" xlink:actuate="onLoad" draw:mime-type="image/png">
            <text:p/>
          </draw:image>
          <svg:desc>Interface gráfica do usuário, Aplicativo, Site
Descrição gerada automaticamente</svg:desc>
        </draw:frame>
        <presentation:notes draw:style-name="dp4">
          <draw:page-thumbnail draw:style-name="gr2" draw:layer="layout" svg:width="12.699cm" svg:height="9.524cm" svg:x="3.175cm" svg:y="1.93cm" draw:page-number="11" presentation:class="page"/>
          <draw:frame presentation:style-name="pr6" draw:text-style-name="P12" draw:layer="layout" svg:width="15.239cm" svg:height="11.429cm" svg:x="1.905cm" svg:y="12.065cm" presentation:class="notes" presentation:placeholder="true">
            <draw:text-box/>
          </draw:frame>
        </presentation:notes>
      </draw:page>
      <draw:page draw:name="page12" draw:style-name="dp3" draw:master-page-name="Título_20_e_20_conteúdo_5f_">
        <draw:custom-shape draw:name="Título 5" draw:style-name="gr13" draw:text-style-name="P22" draw:layer="layout" svg:width="20.742cm" svg:height="2.16cm" svg:x="1.499cm" svg:y="2.28cm">
          <text:p text:style-name="P1">
            <text:span text:style-name="T7">Tecnologias Utilizadas</text:span>
          </text:p>
          <draw:enhanced-geometry draw:mirror-horizontal="false" draw:mirror-vertical="false" draw:text-areas="0 0 ?f3 ?f2" svg:viewBox="0 0 0 0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draw:frame draw:style-name="gr14" draw:text-style-name="P30" draw:layer="layout" svg:width="2.808cm" svg:height="2.808cm" svg:x="1.5cm" svg:y="5.192cm">
          <draw:image xlink:href="Pictures/100000000000020000000200BD4F21CBFB2A4C48.png" xlink:type="simple" xlink:show="embed" xlink:actuate="onLoad" draw:mime-type="image/png">
            <text:p/>
          </draw:image>
        </draw:frame>
        <draw:frame draw:style-name="gr14" draw:text-style-name="P30" draw:layer="layout" svg:width="3cm" svg:height="3cm" svg:x="5cm" svg:y="5cm">
          <draw:image xlink:href="Pictures/10000001000002000000020079B523222E56B549.png" xlink:type="simple" xlink:show="embed" xlink:actuate="onLoad" draw:mime-type="image/png">
            <text:p/>
          </draw:image>
        </draw:frame>
        <draw:frame draw:style-name="gr14" draw:text-style-name="P30" draw:layer="layout" svg:width="3cm" svg:height="3cm" svg:x="8.5cm" svg:y="5cm">
          <draw:image xlink:href="Pictures/10000001000002000000020018F781865F80E49E.png" xlink:type="simple" xlink:show="embed" xlink:actuate="onLoad" draw:mime-type="image/png">
            <text:p/>
          </draw:image>
        </draw:frame>
        <draw:frame draw:style-name="gr14" draw:text-style-name="P30" draw:layer="layout" svg:width="3.097cm" svg:height="3.097cm" svg:x="12.403cm" svg:y="5cm">
          <draw:image xlink:href="Pictures/1000000000000088000000888C93DFF6438C0C87.png" xlink:type="simple" xlink:show="embed" xlink:actuate="onLoad" draw:mime-type="image/png">
            <text:p/>
          </draw:image>
        </draw:frame>
        <draw:frame draw:style-name="gr14" draw:text-style-name="P30" draw:layer="layout" svg:width="3cm" svg:height="3cm" svg:x="16cm" svg:y="5cm">
          <draw:image xlink:href="Pictures/10000001000001000000010011AA046ADC3DAB99.png" xlink:type="simple" xlink:show="embed" xlink:actuate="onLoad" draw:mime-type="image/png">
            <text:p/>
          </draw:image>
        </draw:frame>
        <draw:frame draw:style-name="gr14" draw:text-style-name="P30" draw:layer="layout" svg:width="3cm" svg:height="3cm" svg:x="19.5cm" svg:y="5cm">
          <draw:image xlink:href="Pictures/1000000000000200000002008485A6A15C9F51D6.png" xlink:type="simple" xlink:show="embed" xlink:actuate="onLoad" draw:mime-type="image/png">
            <text:p/>
          </draw:image>
        </draw:frame>
        <draw:frame draw:style-name="gr14" draw:text-style-name="P30" draw:layer="layout" svg:width="2.762cm" svg:height="2.762cm" svg:x="1.5cm" svg:y="8.5cm">
          <draw:image xlink:href="Pictures/10000000000000E1000000E1750F4401EC129DB8.png" xlink:type="simple" xlink:show="embed" xlink:actuate="onLoad" draw:mime-type="image/png">
            <text:p/>
          </draw:image>
        </draw:frame>
        <draw:frame draw:style-name="gr14" draw:text-style-name="P30" draw:layer="layout" svg:width="2.5cm" svg:height="2.5cm" svg:x="5cm" svg:y="8.5cm">
          <draw:image xlink:href="Pictures/100000010000020000000200265EE52A970C760E.png" xlink:type="simple" xlink:show="embed" xlink:actuate="onLoad" draw:mime-type="image/png">
            <text:p/>
          </draw:image>
        </draw:frame>
        <draw:frame draw:style-name="gr14" draw:text-style-name="P30" draw:layer="layout" svg:width="3.515cm" svg:height="2.9cm" svg:x="7.985cm" svg:y="8.5cm">
          <draw:image xlink:href="Pictures/10000001000001900000014A5D11AED89951CFB4.png" xlink:type="simple" xlink:show="embed" xlink:actuate="onLoad" draw:mime-type="image/png">
            <text:p/>
          </draw:image>
        </draw:frame>
        <draw:frame draw:style-name="gr14" draw:text-style-name="P30" draw:layer="layout" svg:width="3cm" svg:height="3cm" svg:x="12.5cm" svg:y="8.5cm">
          <draw:image xlink:href="Pictures/10000000000000E0000000E0F607CB491F74D378.png" xlink:type="simple" xlink:show="embed" xlink:actuate="onLoad" draw:mime-type="image/png">
            <text:p/>
          </draw:image>
        </draw:frame>
        <draw:frame draw:style-name="gr14" draw:text-style-name="P30" draw:layer="layout" svg:width="3cm" svg:height="3cm" svg:x="16cm" svg:y="8.5cm">
          <draw:image xlink:href="Pictures/1000000100000200000002009E0F80AB54E5F039.png" xlink:type="simple" xlink:show="embed" xlink:actuate="onLoad" draw:mime-type="image/png">
            <text:p/>
          </draw:image>
        </draw:frame>
        <draw:frame draw:style-name="gr14" draw:text-style-name="P30" draw:layer="layout" svg:width="3cm" svg:height="3cm" svg:x="19.5cm" svg:y="8.5cm">
          <draw:image xlink:href="Pictures/100000010000020000000200354A97D390A57AD9.png" xlink:type="simple" xlink:show="embed" xlink:actuate="onLoad" draw:mime-type="image/png">
            <text:p/>
          </draw:image>
        </draw:frame>
        <draw:frame draw:style-name="gr14" draw:text-style-name="P30" draw:layer="layout" svg:width="8.097cm" svg:height="6.051cm" svg:x="7.5cm" svg:y="12cm">
          <draw:image xlink:href="Pictures/10000000000003570000027FC3DC75C58E2EBCE6.png" xlink:type="simple" xlink:show="embed" xlink:actuate="onLoad" draw:mime-type="image/png">
            <text:p/>
          </draw:image>
        </draw:frame>
        <presentation:notes draw:style-name="dp5">
          <draw:page-thumbnail draw:style-name="gr2" draw:layer="layout" svg:width="12.699cm" svg:height="9.524cm" svg:x="3.175cm" svg:y="1.93cm" draw:page-number="12" presentation:class="page"/>
          <draw:frame presentation:style-name="pr7" draw:text-style-name="P12" draw:layer="layout" svg:width="15.239cm" svg:height="11.429cm" svg:x="1.905cm" svg:y="12.065cm" presentation:class="notes" presentation:placeholder="true">
            <draw:text-box/>
          </draw:frame>
        </presentation:notes>
      </draw:page>
      <presentation:settings presentation:mouse-visible="false"/>
    </office:presentation>
  </office:body>
</office:document-content>
</file>

<file path=meta.xml><?xml version="1.0" encoding="utf-8"?>
<office:document-meta xmlns:grddl="http://www.w3.org/2003/g/data-view#" xmlns:meta="urn:oasis:names:tc:opendocument:xmlns:meta:1.0" xmlns:office="urn:oasis:names:tc:opendocument:xmlns:office:1.0" xmlns:ooo="http://openoffice.org/2004/office" xmlns:xlink="http://www.w3.org/1999/xlink" xmlns:dc="http://purl.org/dc/elements/1.1/" xmlns:presentation="urn:oasis:names:tc:opendocument:xmlns:presentation:1.0" xmlns:smil="urn:oasis:names:tc:opendocument:xmlns:smil-compatible:1.0" xmlns:anim="urn:oasis:names:tc:opendocument:xmlns:animation:1.0" xmlns:officeooo="http://openoffice.org/2009/office" office:version="1.3">
  <office:meta>
    <dc:title>Apresentação do PowerPoint</dc:title>
    <meta:initial-creator>Adriana</meta:initial-creator>
    <meta:editing-cycles>478</meta:editing-cycles>
    <meta:creation-date>2015-02-06T17:44:01</meta:creation-date>
    <dc:date>2023-12-11T16:47:17.251000000</dc:date>
    <meta:editing-duration>P3DT4H57M19S</meta:editing-duration>
    <meta:generator>LibreOffice/7.3.2.2$Windows_X86_64 LibreOffice_project/49f2b1bff42cfccbd8f788c8dc32c1c309559be0</meta:generator>
    <meta:document-statistic meta:object-count="136"/>
    <meta:user-defined meta:name="AppVersion">16.0000</meta:user-defined>
    <meta:user-defined meta:name="Company">Hewlett-Packard Company</meta:user-defined>
    <meta:user-defined meta:name="Notes" meta:value-type="float">1</meta:user-defined>
    <meta:user-defined meta:name="PresentationFormat">Apresentação na tela (4:3)</meta:user-defined>
    <meta:user-defined meta:name="Slides" meta:value-type="float">8</meta:user-defined>
  </office:meta>
</office:document-meta>
</file>

<file path=settings.xml><?xml version="1.0" encoding="utf-8"?>
<office:document-settings xmlns:office="urn:oasis:names:tc:opendocument:xmlns:office:1.0" xmlns:anim="urn:oasis:names:tc:opendocument:xmlns:animation:1.0" xmlns:ooo="http://openoffice.org/2004/office" xmlns:xlink="http://www.w3.org/1999/xlink" xmlns:config="urn:oasis:names:tc:opendocument:xmlns:config:1.0" xmlns:officeooo="http://openoffice.org/2009/office" xmlns:presentation="urn:oasis:names:tc:opendocument:xmlns:presentation:1.0" xmlns:smil="urn:oasis:names:tc:opendocument:xmlns:smil-compatible:1.0" office:version="1.3">
  <office:settings>
    <config:config-item-set config:name="ooo:view-settings">
      <config:config-item config:name="VisibleAreaTop" config:type="int">-404</config:config-item>
      <config:config-item config:name="VisibleAreaLeft" config:type="int">-2870</config:config-item>
      <config:config-item config:name="VisibleAreaWidth" config:type="int">31189</config:config-item>
      <config:config-item config:name="VisibleAreaHeight" config:type="int">19642</config:config-item>
      <config:config-item-map-indexed config:name="Views">
        <config:config-item-map-entry>
          <config:config-item config:name="ViewId" config:type="string">view1</config:config-item>
          <config:config-item config:name="GridIsVisible" config:type="boolean">false</config:config-item>
          <config:config-item config:name="GridIsFront" config:type="boolean">false</config:config-item>
          <config:config-item config:name="IsSnapToGrid" config:type="boolean">true</config:config-item>
          <config:config-item config:name="IsSnapToPageMargins" config:type="boolean">true</config:config-item>
          <config:config-item config:name="IsSnapToSnapLines" config:type="boolean">true</config:config-item>
          <config:config-item config:name="IsSnapToObjectFrame" config:type="boolean">true</config:config-item>
          <config:config-item config:name="IsSnapToObjectPoints" config:type="boolean">false</config:config-item>
          <config:config-item config:name="IsPlusHandlesAlwaysVisible" config:type="boolean">false</config:config-item>
          <config:config-item config:name="IsFrameDragSingles" config:type="boolean">true</config:config-item>
          <config:config-item config:name="EliminatePolyPointLimitAngle" config:type="int">1500</config:config-item>
          <config:config-item config:name="IsEliminatePolyPoints" config:type="boolean">false</config:config-item>
          <config:config-item config:name="VisibleLayers" config:type="base64Binary">Hw==</config:config-item>
          <config:config-item config:name="PrintableLayers" config:type="base64Binary">Hw==</config:config-item>
          <config:config-item config:name="LockedLayers" config:type="base64Binary"/>
          <config:config-item config:name="NoAttribs" config:type="boolean">false</config:config-item>
          <config:config-item config:name="NoColors" config:type="boolean">true</config:config-item>
          <config:config-item config:name="RulerIsVisible" config:type="boolean">false</config:config-item>
          <config:config-item config:name="PageKind" config:type="short">0</config:config-item>
          <config:config-item config:name="SelectedPage" config:type="short">1</config:config-item>
          <config:config-item config:name="IsLayerMode" config:type="boolean">false</config:config-item>
          <config:config-item config:name="IsDoubleClickTextEdit" config:type="boolean">true</config:config-item>
          <config:config-item config:name="IsClickChangeRotation" config:type="boolean">true</config:config-item>
          <config:config-item config:name="SlidesPerRow" config:type="short">4</config:config-item>
          <config:config-item config:name="EditMode" config:type="int">0</config:config-item>
          <config:config-item config:name="VisibleAreaTop" config:type="int">-404</config:config-item>
          <config:config-item config:name="VisibleAreaLeft" config:type="int">-2870</config:config-item>
          <config:config-item config:name="VisibleAreaWidth" config:type="int">31190</config:config-item>
          <config:config-item config:name="VisibleAreaHeight" config:type="int">19643</config:config-item>
          <config:config-item config:name="GridCoarseWidth" config:type="int">2000</config:config-item>
          <config:config-item config:name="GridCoarseHeight" config:type="int">2000</config:config-item>
          <config:config-item config:name="GridFineWidth" config:type="int">500</config:config-item>
          <config:config-item config:name="GridFineHeight" config:type="int">500</config:config-item>
          <config:config-item config:name="GridSnapWidthXNumerator" config:type="int">2000</config:config-item>
          <config:config-item config:name="GridSnapWidthXDenominator" config:type="int">4</config:config-item>
          <config:config-item config:name="GridSnapWidthYNumerator" config:type="int">2000</config:config-item>
          <config:config-item config:name="GridSnapWidthYDenominator" config:type="int">4</config:config-item>
          <config:config-item config:name="IsAngleSnapEnabled" config:type="boolean">false</config:config-item>
          <config:config-item config:name="SnapAngle" config:type="int">1500</config:config-item>
          <config:config-item config:name="ZoomOnPage" config:type="boolean">true</config:config-item>
          <config:config-item config:name="AnchoredTextOverflowLegacy" config:type="boolean">false</config:config-item>
        </config:config-item-map-entry>
      </config:config-item-map-indexed>
    </config:config-item-set>
    <config:config-item-set config:name="ooo:configuration-settings">
      <config:config-item config:name="ApplyUserData" config:type="boolean">true</config:config-item>
      <config:config-item config:name="BitmapTableURL" config:type="string">$(inst)/share/palette%3B$(user)/config/standard.sob</config:config-item>
      <config:config-item config:name="CharacterCompressionType" config:type="short">0</config:config-item>
      <config:config-item config:name="ColorTableURL" config:type="string">$(inst)/share/palette%3B$(user)/config/standard.soc</config:config-item>
      <config:config-item config:name="DashTableURL" config:type="string">$(inst)/share/palette%3B$(user)/config/standard.sod</config:config-item>
      <config:config-item config:name="DefaultTabStop" config:type="int">1250</config:config-item>
      <config:config-item config:name="EmbedAsianScriptFonts" config:type="boolean">true</config:config-item>
      <config:config-item config:name="EmbedComplexScriptFonts" config:type="boolean">true</config:config-item>
      <config:config-item config:name="EmbedFonts" config:type="boolean">false</config:config-item>
      <config:config-item config:name="EmbedLatinScriptFonts" config:type="boolean">true</config:config-item>
      <config:config-item config:name="EmbedOnlyUsedFonts" config:type="boolean">false</config:config-item>
      <config:config-item-map-indexed config:name="ForbiddenCharacters">
        <config:config-item-map-entry>
          <config:config-item config:name="Language" config:type="string">en</config:config-item>
          <config:config-item config:name="Country" config:type="string">US</config:config-item>
          <config:config-item config:name="Variant" config:type="string"/>
          <config:config-item config:name="BeginLine" config:type="string"/>
          <config:config-item config:name="EndLine" config:type="string"/>
        </config:config-item-map-entry>
        <config:config-item-map-entry>
          <config:config-item config:name="Language" config:type="string">pt</config:config-item>
          <config:config-item config:name="Country" config:type="string">BR</config:config-item>
          <config:config-item config:name="Variant" config:type="string"/>
          <config:config-item config:name="BeginLine" config:type="string"/>
          <config:config-item config:name="EndLine" config:type="string"/>
        </config:config-item-map-entry>
      </config:config-item-map-indexed>
      <config:config-item config:name="GradientTableURL" config:type="string">$(inst)/share/palette%3B$(user)/config/standard.sog</config:config-item>
      <config:config-item config:name="HandoutsHorizontal" config:type="boolean">true</config:config-item>
      <config:config-item config:name="HatchTableURL" config:type="string">$(inst)/share/palette%3B$(user)/config/standard.soh</config:config-item>
      <config:config-item config:name="IsKernAsianPunctuation" config:type="boolean">false</config:config-item>
      <config:config-item config:name="IsPrintBooklet" config:type="boolean">false</config:config-item>
      <config:config-item config:name="IsPrintBookletBack" config:type="boolean">true</config:config-item>
      <config:config-item config:name="IsPrintBookletFront" config:type="boolean">true</config:config-item>
      <config:config-item config:name="IsPrintDate" config:type="boolean">false</config:config-item>
      <config:config-item config:name="IsPrintDrawing" config:type="boolean">true</config:config-item>
      <config:config-item config:name="IsPrintFitPage" config:type="boolean">false</config:config-item>
      <config:config-item config:name="IsPrintHandout" config:type="boolean">false</config:config-item>
      <config:config-item config:name="IsPrintHiddenPages" config:type="boolean">true</config:config-item>
      <config:config-item config:name="IsPrintNotes" config:type="boolean">false</config:config-item>
      <config:config-item config:name="IsPrintOutline" config:type="boolean">false</config:config-item>
      <config:config-item config:name="IsPrintPageName" config:type="boolean">false</config:config-item>
      <config:config-item config:name="IsPrintTilePage" config:type="boolean">false</config:config-item>
      <config:config-item config:name="IsPrintTime" config:type="boolean">false</config:config-item>
      <config:config-item config:name="LineEndTableURL" config:type="string">$(inst)/share/palette%3B$(user)/config/standard.soe</config:config-item>
      <config:config-item config:name="LoadReadonly" config:type="boolean">false</config:config-item>
      <config:config-item config:name="PageNumberFormat" config:type="int">4</config:config-item>
      <config:config-item config:name="ParagraphSummation" config:type="boolean">true</config:config-item>
      <config:config-item config:name="PrintQuality" config:type="int">0</config:config-item>
      <config:config-item config:name="PrinterIndependentLayout" config:type="string">low-resolution</config:config-item>
      <config:config-item config:name="PrinterName" config:type="string"/>
      <config:config-item config:name="PrinterPaperFromSetup" config:type="boolean">false</config:config-item>
      <config:config-item config:name="PrinterSetup" config:type="base64Binary"/>
      <config:config-item config:name="SaveThumbnail" config:type="boolean">true</config:config-item>
      <config:config-item config:name="SaveVersionOnClose" config:type="boolean">false</config:config-item>
      <config:config-item config:name="SlidesPerHandout" config:type="short">6</config:config-item>
      <config:config-item config:name="UpdateFromTemplate" config:type="boolean">true</config:config-item>
    </config:config-item-set>
  </office:settings>
</office:document-settings>
</file>

<file path=styles.xml><?xml version="1.0" encoding="utf-8"?>
<office:document-styles xmlns:meta="urn:oasis:names:tc:opendocument:xmlns:meta:1.0" xmlns:office="urn:oasis:names:tc:opendocument:xmlns:office:1.0" xmlns:fo="urn:oasis:names:tc:opendocument:xmlns:xsl-fo-compatible:1.0" xmlns:ooo="http://openoffice.org/2004/office" xmlns:xlink="http://www.w3.org/1999/xlink" xmlns:dc="http://purl.org/dc/elements/1.1/" xmlns:style="urn:oasis:names:tc:opendocument:xmlns:style:1.0" xmlns:text="urn:oasis:names:tc:opendocument:xmlns:text:1.0" xmlns:draw="urn:oasis:names:tc:opendocument:xmlns:drawing:1.0" xmlns:dr3d="urn:oasis:names:tc:opendocument:xmlns:dr3d:1.0" xmlns:svg="urn:oasis:names:tc:opendocument:xmlns:svg-compatible:1.0" xmlns:chart="urn:oasis:names:tc:opendocument:xmlns:chart:1.0" xmlns:rpt="http://openoffice.org/2005/report" xmlns:table="urn:oasis:names:tc:opendocument:xmlns:table:1.0" xmlns:number="urn:oasis:names:tc:opendocument:xmlns:datastyle:1.0" xmlns:ooow="http://openoffice.org/2004/writer" xmlns:oooc="http://openoffice.org/2004/calc" xmlns:of="urn:oasis:names:tc:opendocument:xmlns:of:1.2" xmlns:tableooo="http://openoffice.org/2009/table" xmlns:calcext="urn:org:documentfoundation:names:experimental:calc:xmlns:calcext:1.0" xmlns:drawooo="http://openoffice.org/2010/draw" xmlns:loext="urn:org:documentfoundation:names:experimental:office:xmlns:loext:1.0" xmlns:field="urn:openoffice:names:experimental:ooo-ms-interop:xmlns:field:1.0" xmlns:math="http://www.w3.org/1998/Math/MathML" xmlns:form="urn:oasis:names:tc:opendocument:xmlns:form:1.0" xmlns:script="urn:oasis:names:tc:opendocument:xmlns:script:1.0" xmlns:dom="http://www.w3.org/2001/xml-events" xmlns:xhtml="http://www.w3.org/1999/xhtml" xmlns:grddl="http://www.w3.org/2003/g/data-view#" xmlns:css3t="http://www.w3.org/TR/css3-text/" xmlns:presentation="urn:oasis:names:tc:opendocument:xmlns:presentation:1.0" xmlns:smil="urn:oasis:names:tc:opendocument:xmlns:smil-compatible:1.0" xmlns:anim="urn:oasis:names:tc:opendocument:xmlns:animation:1.0" xmlns:officeooo="http://openoffice.org/2009/office" office:version="1.3">
  <office:font-face-decls>
    <style:font-face style:name="Arial" svg:font-family="Arial"/>
    <style:font-face style:name="Arial Unicode MS" svg:font-family="'Arial Unicode MS'" style:font-pitch="variable"/>
    <style:font-face style:name="Arial Unicode MS1" svg:font-family="'Arial Unicode MS'" style:font-family-generic="swiss" style:font-pitch="variable"/>
    <style:font-face style:name="Arial Unicode MS2" svg:font-family="'Arial Unicode MS'" style:font-family-generic="system" style:font-pitch="variable"/>
    <style:font-face style:name="Arial1" svg:font-family="Arial" style:font-pitch="variable"/>
    <style:font-face style:name="Arial2" svg:font-family="Arial" style:font-family-generic="swiss" style:font-pitch="variable"/>
    <style:font-face style:name="Arial3" svg:font-family="Arial" style:font-family-generic="swiss"/>
    <style:font-face style:name="Calibri" svg:font-family="Calibri" style:font-family-generic="swiss" style:font-pitch="variable"/>
    <style:font-face style:name="Century Schoolbook" svg:font-family="'Century Schoolbook'" style:font-family-generic="roman" style:font-pitch="variable"/>
    <style:font-face style:name="Century Schoolbook1" svg:font-family="'Century Schoolbook'" style:font-pitch="variable"/>
    <style:font-face style:name="Century Schoolbook2" svg:font-family="'Century Schoolbook'"/>
    <style:font-face style:name="Century Schoolbook3" svg:font-family="'Century Schoolbook'" style:font-family-generic="swiss"/>
    <style:font-face style:name="Liberation Sans" svg:font-family="'Liberation Sans'" style:font-family-generic="roman" style:font-pitch="variable"/>
    <style:font-face style:name="Liberation Sans1" svg:font-family="'Liberation Sans'" style:font-family-generic="swiss" style:font-pitch="variable"/>
    <style:font-face style:name="Liberation Sans2" svg:font-family="'Liberation Sans'" style:font-pitch="variable"/>
    <style:font-face style:name="Liberation Serif" svg:font-family="'Liberation Serif'" style:font-pitch="variable"/>
    <style:font-face style:name="Liberation Serif1" svg:font-family="'Liberation Serif'" style:font-family-generic="roman" style:font-pitch="variable"/>
    <style:font-face style:name="Liberation Serif2" svg:font-family="'Liberation Serif'" style:font-family-generic="swiss" style:font-pitch="variable"/>
    <style:font-face style:name="Microsoft YaHei" svg:font-family="'Microsoft YaHei'" style:font-pitch="variable"/>
    <style:font-face style:name="Microsoft YaHei1" svg:font-family="'Microsoft YaHei'" style:font-family-generic="system" style:font-pitch="variable"/>
    <style:font-face style:name="Noto Sans" svg:font-family="'Noto Sans'" style:font-family-generic="roman" style:font-pitch="variable"/>
    <style:font-face style:name="OpenSymbol" svg:font-family="OpenSymbol, 'Arial Unicode MS'" style:font-charset="x-symbol"/>
    <style:font-face style:name="Segoe UI" svg:font-family="'Segoe UI'" style:font-family-generic="system" style:font-pitch="variable"/>
    <style:font-face style:name="Tahoma" svg:font-family="Tahoma" style:font-family-generic="swiss" style:font-pitch="variable"/>
    <style:font-face style:name="Tahoma1" svg:font-family="Tahoma" style:font-family-generic="system" style:font-pitch="variable"/>
    <style:font-face style:name="Trebuchet MS" svg:font-family="'Trebuchet MS'"/>
    <style:font-face style:name="Trebuchet MS1" svg:font-family="'Trebuchet MS'" style:font-pitch="variable"/>
  </office:font-face-decls>
  <office:styles>
    <draw:gradient draw:name="Formas" draw:style="rectangular" draw:cx="50%" draw:cy="50%" draw:start-color="#cccccc" draw:end-color="#ffffff" draw:start-intensity="100%" draw:end-intensity="100%" draw:angle="0deg" draw:border="0%"/>
    <draw:gradient draw:name="Preenchido" draw:style="linear" draw:start-color="#ffffff" draw:end-color="#cccccc" draw:start-intensity="100%" draw:end-intensity="100%" draw:angle="30deg" draw:border="0%"/>
    <draw:gradient draw:name="Preenchido_20_amarelo" draw:display-name="Preenchido amarelo" draw:style="linear" draw:start-color="#ffde59" draw:end-color="#b47804" draw:start-intensity="100%" draw:end-intensity="100%" draw:angle="30deg" draw:border="0%"/>
    <draw:gradient draw:name="Preenchido_20_azul" draw:display-name="Preenchido azul" draw:style="linear" draw:start-color="#729fcf" draw:end-color="#355269" draw:start-intensity="100%" draw:end-intensity="100%" draw:angle="30deg" draw:border="0%"/>
    <draw:gradient draw:name="Preenchido_20_verde" draw:display-name="Preenchido verde" draw:style="linear" draw:start-color="#77bc65" draw:end-color="#127622" draw:start-intensity="100%" draw:end-intensity="100%" draw:angle="30deg" draw:border="0%"/>
    <draw:gradient draw:name="Preenchido_20_vermelho" draw:display-name="Preenchido vermelho" draw:style="linear" draw:start-color="#ff6d6d" draw:end-color="#c9211e" draw:start-intensity="100%" draw:end-intensity="100%" draw:angle="30deg" draw:border="0%"/>
    <draw:marker draw:name="Arrow" svg:viewBox="0 0 20 30" svg:d="M10 0l-10 30h20z"/>
    <style:default-style style:family="graphic">
      <style:graphic-properties svg:stroke-color="#3465a4" draw:fill-color="#729fcf" fo:wrap-option="no-wrap"/>
      <style:paragraph-properties style:text-autospace="ideograph-alpha" style:punctuation-wrap="simple" style:line-break="strict" style:writing-mode="lr-tb" style:font-independent-line-spacing="false">
        <style:tab-stops/>
      </style:paragraph-properties>
      <style:text-properties style:use-window-font-color="true" loext:opacity="0%" style:font-name="Liberation Serif1" fo:font-size="24pt" fo:language="pt" fo:country="BR" style:font-name-asian="Segoe UI" style:font-size-asian="24pt" style:language-asian="zh" style:country-asian="CN" style:font-name-complex="Tahoma1" style:font-size-complex="24pt" style:language-complex="hi" style:country-complex="IN"/>
    </style:default-style>
    <style:style style:name="standard" style:family="graphic">
      <style:graphic-properties draw:stroke="solid" svg:stroke-width="0cm" svg:stroke-color="#3465a4" draw:marker-start-width="0.2cm" draw:marker-start-center="false" draw:marker-end-width="0.2cm" draw:marker-end-center="false" draw:fill="solid" draw:fill-color="#729fcf" draw:textarea-horizontal-align="justify" fo:padding-top="0.125cm" fo:padding-bottom="0.125cm" fo:padding-left="0.25cm" fo:padding-right="0.25cm" fo:wrap-option="wrap" draw:shadow="hidden" draw:shadow-offset-x="0.2cm" draw:shadow-offset-y="0.2cm" draw:shadow-color="#808080">
        <text:list-style style:name="standard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margin-top="0cm" fo:margin-bottom="0cm" fo:line-height="100%" fo:text-indent="0cm"/>
      <style:text-properties fo:font-variant="normal" fo:text-transform="none" style:use-window-font-color="true" loext:opacity="0%" style:text-outline="false" style:text-line-through-style="none" style:text-line-through-type="none" style:font-name="Liberation Sans" fo:font-family="'Liberation Sans'" style:font-family-generic="roman" style:font-pitch="variable" fo:font-size="18pt" fo:font-style="normal" fo:text-shadow="none" style:text-underline-style="none" fo:font-weight="normal" style:letter-kerning="true" style:font-name-asian="Microsoft YaHei1" style:font-family-asian="'Microsoft YaHei'" style:font-family-generic-asian="system" style:font-pitch-asian="variable" style:font-size-asian="18pt" style:font-style-asian="normal" style:font-weight-asian="normal" style:font-name-complex="Arial Unicode MS2" style:font-family-complex="'Arial Unicode MS'" style:font-family-generic-complex="system" style:font-pitch-complex="variable" style:font-size-complex="18pt" style:font-style-complex="normal" style:font-weight-complex="normal" style:text-emphasize="none" style:font-relief="none" style:text-overline-style="none" style:text-overline-color="font-color"/>
    </style:style>
    <style:style style:name="objectwithoutfill" style:family="graphic" style:parent-style-name="standard">
      <style:graphic-properties draw:fill="none"/>
    </style:style>
    <style:style style:name="Objeto_20_sem_20_preenchimento_20_nem_20_linha" style:display-name="Objeto sem preenchimento nem linha" style:family="graphic" style:parent-style-name="standard">
      <style:graphic-properties draw:stroke="none" draw:fill="none"/>
    </style:style>
    <style:style style:name="Text" style:family="graphic">
      <style:graphic-properties draw:stroke="solid" svg:stroke-color="#cccccc" draw:fill="solid" draw:fill-color="#eeeeee"/>
      <style:text-properties style:font-name="Noto Sans" fo:font-family="'Noto Sans'" style:font-family-generic="roman" style:font-pitch="variable"/>
    </style:style>
    <style:style style:name="A4" style:family="graphic" style:parent-style-name="Text">
      <style:graphic-properties draw:fill="none"/>
      <style:text-properties fo:font-size="18pt"/>
    </style:style>
    <style:style style:name="Title_20_A4" style:display-name="Title A4" style:family="graphic" style:parent-style-name="A4">
      <style:graphic-properties draw:stroke="none"/>
      <style:text-properties fo:font-size="44pt"/>
    </style:style>
    <style:style style:name="Heading_20_A4" style:display-name="Heading A4" style:family="graphic" style:parent-style-name="A4">
      <style:graphic-properties draw:stroke="none"/>
      <style:text-properties fo:font-size="24pt"/>
    </style:style>
    <style:style style:name="Text_20_A4" style:display-name="Text A4" style:family="graphic" style:parent-style-name="A4">
      <style:graphic-properties draw:stroke="none"/>
    </style:style>
    <style:style style:name="A4" style:family="graphic" style:parent-style-name="Text">
      <style:graphic-properties draw:fill="none"/>
      <style:text-properties fo:font-size="18pt"/>
    </style:style>
    <style:style style:name="Title_20_A0" style:display-name="Title A0" style:family="graphic" style:parent-style-name="A4">
      <style:graphic-properties draw:stroke="none"/>
      <style:text-properties fo:font-size="96pt"/>
    </style:style>
    <style:style style:name="Heading_20_A0" style:display-name="Heading A0" style:family="graphic" style:parent-style-name="A4">
      <style:graphic-properties draw:stroke="none"/>
      <style:text-properties fo:font-size="71.9000015258789pt"/>
    </style:style>
    <style:style style:name="Text_20_A0" style:display-name="Text A0" style:family="graphic" style:parent-style-name="A4">
      <style:graphic-properties draw:stroke="none"/>
    </style:style>
    <style:style style:name="Graphic" style:family="graphic">
      <style:graphic-properties draw:fill="solid" draw:fill-color="#ffffff"/>
      <style:text-properties style:font-name="Liberation Sans" fo:font-family="'Liberation Sans'" style:font-family-generic="roman" style:font-pitch="variable" fo:font-size="18pt"/>
    </style:style>
    <style:style style:name="Shapes" style:family="graphic" style:parent-style-name="Graphic">
      <style:graphic-properties draw:stroke="none" draw:fill="gradient" draw:fill-gradient-name="Formas"/>
      <style:text-properties fo:font-size="14pt" fo:font-weight="bold"/>
    </style:style>
    <style:style style:name="Filled" style:family="graphic" style:parent-style-name="Shapes">
      <style:graphic-properties draw:fill="gradient" draw:fill-gradient-name="Preenchido"/>
    </style:style>
    <style:style style:name="Filled_20_Blue" style:display-name="Filled Blue" style:family="graphic" style:parent-style-name="Filled">
      <style:graphic-properties draw:fill-gradient-name="Preenchido_20_azul"/>
      <style:text-properties fo:color="#ffffff" loext:opacity="100%"/>
    </style:style>
    <style:style style:name="Filled_20_Green" style:display-name="Filled Green" style:family="graphic" style:parent-style-name="Filled">
      <style:graphic-properties draw:fill-gradient-name="Preenchido_20_verde"/>
      <style:text-properties fo:color="#ffffff" loext:opacity="100%" style:font-name="Liberation Sans" fo:font-family="'Liberation Sans'" style:font-family-generic="roman" style:font-pitch="variable"/>
    </style:style>
    <style:style style:name="Filled_20_Red" style:display-name="Filled Red" style:family="graphic" style:parent-style-name="Filled">
      <style:graphic-properties draw:fill-gradient-name="Preenchido_20_vermelho"/>
      <style:text-properties fo:color="#ffffff" loext:opacity="100%"/>
    </style:style>
    <style:style style:name="Filled_20_Yellow" style:display-name="Filled Yellow" style:family="graphic" style:parent-style-name="Filled">
      <style:graphic-properties draw:fill-gradient-name="Preenchido_20_amarelo"/>
      <style:text-properties fo:color="#ffffff" loext:opacity="100%"/>
    </style:style>
    <style:style style:name="Outlined" style:family="graphic" style:parent-style-name="Shapes">
      <style:graphic-properties draw:stroke="solid" svg:stroke-width="0.081cm" svg:stroke-color="#000000" draw:fill="none"/>
    </style:style>
    <style:style style:name="Outlined_20_Blue" style:display-name="Outlined Blue" style:family="graphic" style:parent-style-name="Outlined">
      <style:graphic-properties svg:stroke-color="#355269"/>
      <style:text-properties fo:color="#355269" loext:opacity="100%"/>
    </style:style>
    <style:style style:name="Outlined_20_Green" style:display-name="Outlined Green" style:family="graphic" style:parent-style-name="Outlined">
      <style:graphic-properties svg:stroke-color="#127622"/>
      <style:text-properties fo:color="#127622" loext:opacity="100%"/>
    </style:style>
    <style:style style:name="Outlined_20_Red" style:display-name="Outlined Red" style:family="graphic" style:parent-style-name="Outlined">
      <style:graphic-properties svg:stroke-color="#c9211e"/>
      <style:text-properties fo:color="#c9211e" loext:opacity="100%"/>
    </style:style>
    <style:style style:name="Outlined_20_Yellow" style:display-name="Outlined Yellow" style:family="graphic" style:parent-style-name="Outlined">
      <style:graphic-properties draw:stroke="solid" svg:stroke-color="#b47804"/>
      <style:text-properties fo:color="#b47804" loext:opacity="100%"/>
    </style:style>
    <style:style style:name="Lines" style:family="graphic" style:parent-style-name="Graphic">
      <style:graphic-properties draw:stroke="solid" svg:stroke-color="#000000" draw:fill="none"/>
    </style:style>
    <style:style style:name="Arrow_20_Line" style:display-name="Arrow Line" style:family="graphic" style:parent-style-name="Lines">
      <style:graphic-properties draw:marker-start="Arrow" draw:marker-start-width="0.2cm" draw:marker-end="Arrow" draw:marker-end-width="0.2cm" draw:show-unit="true"/>
    </style:style>
    <style:style style:name="Arrow_20_Dashed" style:display-name="Arrow Dashed" style:family="graphic" style:parent-style-name="Lines">
      <style:graphic-properties draw:stroke="dash"/>
    </style:style>
    <style:style style:name="Normal" style:family="graphic">
      <style:paragraph-properties style:text-autospace="none" style:writing-mode="lr-tb"/>
      <style:text-properties style:font-name="Calibri" fo:font-family="Calibri" style:font-family-generic="swiss" style:font-pitch="variable" fo:font-size="11pt" fo:language="pt" fo:country="BR" style:font-name-asian="Calibri" style:font-family-asian="Calibri" style:font-family-generic-asian="swiss" style:font-pitch-asian="variable" style:font-size-asian="11pt" style:language-asian="zh" style:country-asian="CN" style:font-name-complex="Calibri" style:font-family-complex="Calibri" style:font-family-generic-complex="swiss" style:font-pitch-complex="variable" style:font-size-complex="11pt" style:language-complex="hi" style:country-complex="IN"/>
    </style:style>
    <style:style style:name="Marcadores" style:family="graphic">
      <style:paragraph-properties style:text-autospace="none"/>
      <style:text-properties style:font-name="OpenSymbol" fo:font-family="OpenSymbol, 'Arial Unicode MS'" style:font-charset="x-symbol" style:font-name-asian="OpenSymbol" style:font-family-asian="OpenSymbol, 'Arial Unicode MS'" style:font-charset-asian="x-symbol" style:font-name-complex="OpenSymbol" style:font-family-complex="OpenSymbol, 'Arial Unicode MS'" style:font-charset-complex="x-symbol"/>
    </style:style>
    <style:style style:name="Slide_20_de_20_título-background" style:display-name="Slide de título-background" style:family="presentation">
      <style:graphic-properties draw:stroke="none" draw:fill="solid" draw:fill-color="#ffffff"/>
      <style:text-properties style:letter-kerning="true"/>
    </style:style>
    <style:style style:name="Slide_20_de_20_título-backgroundobjects" style:display-name="Slide de título-backgroundobjects" style:family="presentation">
      <style:graphic-properties draw:textarea-horizontal-align="justify" draw:shadow="hidden" draw:shadow-offset-x="0.2cm" draw:shadow-offset-y="0.2cm" draw:shadow-color="#808080"/>
      <style:text-properties style:letter-kerning="true"/>
    </style:style>
    <style:style style:name="Slide_20_de_20_título-notes" style:display-name="Slide de título-notes" style:family="presentation">
      <style:graphic-properties draw:stroke="none" draw:fill="none"/>
      <style:paragraph-properties fo:margin-left="0.6cm" fo:margin-right="0cm" fo:text-indent="-0.6cm"/>
      <style:text-properties fo:font-variant="normal" fo:text-transform="none" style:use-window-font-color="true" loext:opacity="0%" style:text-outline="false" style:text-line-through-style="none" style:text-line-through-type="none" style:font-name="Liberation Sans" fo:font-family="'Liberation Sans'" style:font-family-generic="roman" style:font-pitch="variable" fo:font-size="20pt" fo:font-style="normal" fo:text-shadow="none" style:text-underline-style="none" fo:font-weight="normal" style:letter-kerning="true" fo:background-color="transparent" style:font-name-asian="Microsoft YaHei1" style:font-family-asian="'Microsoft YaHei'" style:font-family-generic-asian="system" style:font-pitch-asian="variable" style:font-size-asian="20pt" style:font-style-asian="normal" style:font-weight-asian="normal" style:font-name-complex="Arial Unicode MS2" style:font-family-complex="'Arial Unicode MS'" style:font-family-generic-complex="system" style:font-pitch-complex="variable" style:font-size-complex="20pt" style:font-style-complex="normal" style:font-weight-complex="normal" style:text-emphasize="none" style:font-relief="none" style:text-overline-style="none" style:text-overline-color="font-color"/>
    </style:style>
    <style:style style:name="Slide_20_de_20_título-outline1" style:display-name="Slide de título-outline1" style:family="presentation">
      <style:graphic-properties draw:stroke="none" draw:fill="none" draw:auto-grow-height="false" draw:fit-to-size="false" style:shrink-to-fit="true">
        <text:list-style style:name="Slide_20_de_20_título-outline1" style:display-name="Slide de título-outline1">
          <text:list-level-style-bullet text:level="1" text:bullet-char="●">
            <style:list-level-properties text:space-before="0.3cm" text:min-label-width="0.9cm"/>
            <style:text-properties fo:font-family="StarSymbol" style:use-window-font-color="true" fo:font-size="45%"/>
          </text:list-level-style-bullet>
          <text:list-level-style-bullet text:level="2" text:bullet-char="–">
            <style:list-level-properties text:space-before="1.5cm" text:min-label-width="0.9cm"/>
            <style:text-properties fo:font-family="StarSymbol" style:use-window-font-color="true" fo:font-size="75%"/>
          </text:list-level-style-bullet>
          <text:list-level-style-bullet text:level="3" text:bullet-char="●">
            <style:list-level-properties text:space-before="2.8cm" text:min-label-width="0.8cm"/>
            <style:text-properties fo:font-family="StarSymbol" style:use-window-font-color="true" fo:font-size="45%"/>
          </text:list-level-style-bullet>
          <text:list-level-style-bullet text:level="4" text:bullet-char="–">
            <style:list-level-properties text:space-before="4.2cm" text:min-label-width="0.6cm"/>
            <style:text-properties fo:font-family="StarSymbol" style:use-window-font-color="true" fo:font-size="75%"/>
          </text:list-level-style-bullet>
          <text:list-level-style-bullet text:level="5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6.6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7.8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9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10.2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11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top="0.5cm" fo:margin-bottom="0cm" fo:line-height="100%" fo:text-align="start" style:punctuation-wrap="simple" style:writing-mode="lr-tb"/>
      <style:text-properties fo:font-variant="normal" fo:text-transform="none" fo:color="#000000" loext:opacity="100%" style:text-outline="false" style:text-line-through-style="none" style:text-line-through-type="none" style:text-position="0% 100%" style:font-name="Century Schoolbook2" fo:font-family="'Century Schoolbook'" fo:font-size="20pt" fo:letter-spacing="normal" fo:language="pt" fo:country="BR" fo:font-style="normal" fo:text-shadow="none" style:text-underline-style="none" fo:font-weight="normal" style:letter-kerning="true" fo:background-color="transparent" style:font-name-asian="Microsoft YaHei1" style:font-family-asian="'Microsoft YaHei'" style:font-family-generic-asian="system" style:font-pitch-asian="variable" style:font-size-asian="20pt" style:font-style-asian="normal" style:font-weight-asian="normal" style:font-name-complex="Arial2" style:font-family-complex="Arial" style:font-family-generic-complex="swiss" style:font-pitch-complex="variable" style:font-size-complex="20pt" style:font-style-complex="normal" style:font-weight-complex="normal" style:text-emphasize="none" style:font-relief="none" style:text-overline-style="none" style:text-overline-color="font-color"/>
    </style:style>
    <style:style style:name="Slide_20_de_20_título-outline2" style:display-name="Slide de título-outline2" style:family="presentation" style:parent-style-name="Slide_20_de_20_título-outline1">
      <style:paragraph-properties fo:margin-top="0.4cm" fo:margin-bottom="0cm" fo:line-height="100%" fo:text-align="start" style:punctuation-wrap="simple" style:writing-mode="lr-tb"/>
      <style:text-properties fo:font-variant="normal" fo:text-transform="none" fo:color="#000000" loext:opacity="100%" style:text-line-through-style="none" style:text-line-through-type="none" style:text-position="0% 100%" style:font-name="Century Schoolbook2" fo:font-family="'Century Schoolbook'" fo:font-size="18pt" fo:letter-spacing="normal" fo:font-style="normal" style:text-underline-style="none" fo:font-weight="normal" fo:background-color="transparent" style:font-size-asian="18pt" style:font-style-asian="normal" style:font-weight-asian="normal" style:font-name-complex="Arial2" style:font-family-complex="Arial" style:font-family-generic-complex="swiss" style:font-pitch-complex="variable" style:font-size-complex="18pt" style:font-style-complex="normal" style:font-weight-complex="normal"/>
    </style:style>
    <style:style style:name="Slide_20_de_20_título-outline3" style:display-name="Slide de título-outline3" style:family="presentation" style:parent-style-name="Slide_20_de_20_título-outline2">
      <style:paragraph-properties fo:margin-top="0.3cm" fo:margin-bottom="0cm" fo:line-height="100%" fo:text-align="start" style:punctuation-wrap="simple" style:writing-mode="lr-tb"/>
      <style:text-properties fo:font-variant="normal" fo:text-transform="none" fo:color="#000000" loext:opacity="100%" style:text-line-through-style="none" style:text-line-through-type="none" style:text-position="0% 100%" style:font-name="Century Schoolbook2" fo:font-family="'Century Schoolbook'" fo:font-size="18pt" fo:letter-spacing="normal" fo:font-style="normal" style:text-underline-style="none" fo:font-weight="normal" fo:background-color="transparent" style:font-size-asian="18pt" style:font-style-asian="normal" style:font-weight-asian="normal" style:font-name-complex="Arial2" style:font-family-complex="Arial" style:font-family-generic-complex="swiss" style:font-pitch-complex="variable" style:font-size-complex="18pt" style:font-style-complex="normal" style:font-weight-complex="normal"/>
    </style:style>
    <style:style style:name="Slide_20_de_20_título-outline4" style:display-name="Slide de título-outline4" style:family="presentation" style:parent-style-name="Slide_20_de_20_título-outline3">
      <style:paragraph-properties fo:margin-top="0.2cm" fo:margin-bottom="0cm" fo:line-height="100%" fo:text-align="start" style:punctuation-wrap="simple" style:writing-mode="lr-tb"/>
      <style:text-properties fo:font-variant="normal" fo:text-transform="none" fo:color="#000000" loext:opacity="100%" style:text-line-through-style="none" style:text-line-through-type="none" style:text-position="0% 100%" style:font-name="Century Schoolbook2" fo:font-family="'Century Schoolbook'" fo:font-size="16pt" fo:letter-spacing="normal" fo:font-style="normal" style:text-underline-style="none" fo:font-weight="normal" fo:background-color="transparent" style:font-size-asian="16pt" style:font-style-asian="normal" style:font-weight-asian="normal" style:font-name-complex="Arial2" style:font-family-complex="Arial" style:font-family-generic-complex="swiss" style:font-pitch-complex="variable" style:font-size-complex="16pt" style:font-style-complex="normal" style:font-weight-complex="normal"/>
    </style:style>
    <style:style style:name="Slide_20_de_20_título-outline5" style:display-name="Slide de título-outline5" style:family="presentation" style:parent-style-name="Slide_20_de_20_título-outline4">
      <style:paragraph-properties fo:margin-top="0.1cm" fo:margin-bottom="0cm"/>
      <style:text-properties fo:font-size="20pt" style:font-size-asian="20pt" style:font-size-complex="20pt"/>
    </style:style>
    <style:style style:name="Slide_20_de_20_título-outline6" style:display-name="Slide de título-outline6" style:family="presentation" style:parent-style-name="Slide_20_de_20_título-outline5">
      <style:paragraph-properties fo:margin-top="0.1cm" fo:margin-bottom="0cm"/>
      <style:text-properties fo:font-size="20pt" style:font-size-asian="20pt" style:font-size-complex="20pt"/>
    </style:style>
    <style:style style:name="Slide_20_de_20_título-outline7" style:display-name="Slide de título-outline7" style:family="presentation" style:parent-style-name="Slide_20_de_20_título-outline6">
      <style:paragraph-properties fo:margin-top="0.1cm" fo:margin-bottom="0cm"/>
      <style:text-properties fo:font-size="20pt" style:font-size-asian="20pt" style:font-size-complex="20pt"/>
    </style:style>
    <style:style style:name="Slide_20_de_20_título-outline8" style:display-name="Slide de título-outline8" style:family="presentation" style:parent-style-name="Slide_20_de_20_título-outline7">
      <style:paragraph-properties fo:margin-top="0.1cm" fo:margin-bottom="0cm"/>
      <style:text-properties fo:font-size="20pt" style:font-size-asian="20pt" style:font-size-complex="20pt"/>
    </style:style>
    <style:style style:name="Slide_20_de_20_título-outline9" style:display-name="Slide de título-outline9" style:family="presentation" style:parent-style-name="Slide_20_de_20_título-outline8">
      <style:paragraph-properties fo:margin-top="0.1cm" fo:margin-bottom="0cm"/>
      <style:text-properties fo:font-size="20pt" style:font-size-asian="20pt" style:font-size-complex="20pt"/>
    </style:style>
    <style:style style:name="Slide_20_de_20_título-subtitle" style:display-name="Slide de título-subtitle" style:family="presentation">
      <style:graphic-properties draw:stroke="none" draw:fill="none" draw:textarea-vertical-align="middle">
        <text:list-style style:name="Slide_20_de_20_título-subtitle" style:display-name="Slide de título-sub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text-align="center" fo:text-indent="0cm"/>
      <style:text-properties fo:font-variant="normal" fo:text-transform="none" style:use-window-font-color="true" loext:opacity="0%" style:text-outline="false" style:text-line-through-style="none" style:text-line-through-type="none" style:font-name="Liberation Sans" fo:font-family="'Liberation Sans'" style:font-family-generic="roman" style:font-pitch="variable" fo:font-size="32pt" fo:font-style="normal" fo:text-shadow="none" style:text-underline-style="none" fo:font-weight="normal" style:letter-kerning="true" fo:background-color="transparent" style:font-name-asian="Microsoft YaHei1" style:font-family-asian="'Microsoft YaHei'" style:font-family-generic-asian="system" style:font-pitch-asian="variable" style:font-size-asian="32pt" style:font-style-asian="normal" style:font-weight-asian="normal" style:font-name-complex="Arial Unicode MS2" style:font-family-complex="'Arial Unicode MS'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/>
    </style:style>
    <style:style style:name="Slide_20_de_20_título-title" style:display-name="Slide de título-title" style:family="presentation">
      <style:graphic-properties draw:stroke="none" draw:fill="none" draw:textarea-vertical-align="middle">
        <text:list-style style:name="Slide_20_de_20_título-title" style:display-name="Slide de título-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line-height="100%" fo:text-align="start" style:punctuation-wrap="simple" style:writing-mode="lr-tb"/>
      <style:text-properties fo:font-variant="normal" fo:text-transform="none" fo:color="#000000" loext:opacity="100%" style:text-outline="false" style:text-line-through-style="none" style:text-line-through-type="none" style:text-position="0% 100%" style:font-name="Arial2" fo:font-family="Arial" style:font-family-generic="swiss" style:font-pitch="variable" fo:font-size="25pt" fo:letter-spacing="normal" fo:language="pt" fo:country="BR" fo:font-style="normal" fo:text-shadow="none" style:text-underline-style="none" fo:font-weight="normal" style:letter-kerning="true" fo:background-color="transparent" style:font-name-asian="Microsoft YaHei1" style:font-family-asian="'Microsoft YaHei'" style:font-family-generic-asian="system" style:font-pitch-asian="variable" style:font-size-asian="25pt" style:font-style-asian="normal" style:font-weight-asian="normal" style:font-name-complex="Arial2" style:font-family-complex="Arial" style:font-family-generic-complex="swiss" style:font-pitch-complex="variable" style:font-size-complex="25pt" style:font-style-complex="normal" style:font-weight-complex="normal" style:text-emphasize="none" style:font-relief="none" style:text-overline-style="none" style:text-overline-color="font-color"/>
    </style:style>
    <style:style style:name="Título_20_e_20_conteúdo-background" style:display-name="Título e conteúdo-background" style:family="presentation">
      <style:graphic-properties draw:stroke="none" draw:fill="solid" draw:fill-color="#ffffff"/>
      <style:text-properties style:letter-kerning="true"/>
    </style:style>
    <style:style style:name="Título_20_e_20_conteúdo-backgroundobjects" style:display-name="Título e conteúdo-backgroundobjects" style:family="presentation">
      <style:graphic-properties draw:textarea-horizontal-align="justify" draw:shadow="hidden" draw:shadow-offset-x="0.2cm" draw:shadow-offset-y="0.2cm" draw:shadow-color="#808080"/>
      <style:text-properties style:letter-kerning="true"/>
    </style:style>
    <style:style style:name="Título_20_e_20_conteúdo-notes" style:display-name="Título e conteúdo-notes" style:family="presentation">
      <style:graphic-properties draw:stroke="none" draw:fill="none"/>
      <style:paragraph-properties fo:margin-left="0.6cm" fo:margin-right="0cm" fo:text-indent="-0.6cm"/>
      <style:text-properties fo:font-variant="normal" fo:text-transform="none" style:use-window-font-color="true" loext:opacity="0%" style:text-outline="false" style:text-line-through-style="none" style:text-line-through-type="none" style:font-name="Liberation Sans" fo:font-family="'Liberation Sans'" style:font-family-generic="roman" style:font-pitch="variable" fo:font-size="20pt" fo:font-style="normal" fo:text-shadow="none" style:text-underline-style="none" fo:font-weight="normal" style:letter-kerning="true" fo:background-color="transparent" style:font-name-asian="Microsoft YaHei1" style:font-family-asian="'Microsoft YaHei'" style:font-family-generic-asian="system" style:font-pitch-asian="variable" style:font-size-asian="20pt" style:font-style-asian="normal" style:font-weight-asian="normal" style:font-name-complex="Arial Unicode MS2" style:font-family-complex="'Arial Unicode MS'" style:font-family-generic-complex="system" style:font-pitch-complex="variable" style:font-size-complex="20pt" style:font-style-complex="normal" style:font-weight-complex="normal" style:text-emphasize="none" style:font-relief="none" style:text-overline-style="none" style:text-overline-color="font-color"/>
    </style:style>
    <style:style style:name="Título_20_e_20_conteúdo-outline1" style:display-name="Título e conteúdo-outline1" style:family="presentation">
      <style:graphic-properties draw:stroke="none" draw:fill="none" draw:auto-grow-height="false" draw:fit-to-size="false" style:shrink-to-fit="true">
        <text:list-style style:name="Título_20_e_20_conteúdo-outline1" style:display-name="Título e conteúdo-outline1">
          <text:list-level-style-bullet text:level="1" text:bullet-char="●">
            <style:list-level-properties text:space-before="0.3cm" text:min-label-width="0.9cm"/>
            <style:text-properties fo:font-family="StarSymbol" style:use-window-font-color="true" fo:font-size="45%"/>
          </text:list-level-style-bullet>
          <text:list-level-style-bullet text:level="2" text:bullet-char="–">
            <style:list-level-properties text:space-before="1.5cm" text:min-label-width="0.9cm"/>
            <style:text-properties fo:font-family="StarSymbol" style:use-window-font-color="true" fo:font-size="75%"/>
          </text:list-level-style-bullet>
          <text:list-level-style-bullet text:level="3" text:bullet-char="●">
            <style:list-level-properties text:space-before="2.8cm" text:min-label-width="0.8cm"/>
            <style:text-properties fo:font-family="StarSymbol" style:use-window-font-color="true" fo:font-size="45%"/>
          </text:list-level-style-bullet>
          <text:list-level-style-bullet text:level="4" text:bullet-char="–">
            <style:list-level-properties text:space-before="4.2cm" text:min-label-width="0.6cm"/>
            <style:text-properties fo:font-family="StarSymbol" style:use-window-font-color="true" fo:font-size="75%"/>
          </text:list-level-style-bullet>
          <text:list-level-style-bullet text:level="5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6.6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7.8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9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10.2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11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top="0.5cm" fo:margin-bottom="0cm" fo:line-height="100%" fo:text-align="start" style:punctuation-wrap="simple" style:writing-mode="lr-tb"/>
      <style:text-properties fo:font-variant="normal" fo:text-transform="none" fo:color="#000000" loext:opacity="100%" style:text-outline="false" style:text-line-through-style="none" style:text-line-through-type="none" style:text-position="0% 100%" style:font-name="Century Schoolbook2" fo:font-family="'Century Schoolbook'" fo:font-size="20pt" fo:letter-spacing="normal" fo:language="pt" fo:country="BR" fo:font-style="normal" fo:text-shadow="none" style:text-underline-style="none" fo:font-weight="normal" style:letter-kerning="true" fo:background-color="transparent" style:font-name-asian="Microsoft YaHei1" style:font-family-asian="'Microsoft YaHei'" style:font-family-generic-asian="system" style:font-pitch-asian="variable" style:font-size-asian="20pt" style:font-style-asian="normal" style:font-weight-asian="normal" style:font-name-complex="Arial2" style:font-family-complex="Arial" style:font-family-generic-complex="swiss" style:font-pitch-complex="variable" style:font-size-complex="20pt" style:font-style-complex="normal" style:font-weight-complex="normal" style:text-emphasize="none" style:font-relief="none" style:text-overline-style="none" style:text-overline-color="font-color"/>
    </style:style>
    <style:style style:name="Título_20_e_20_conteúdo-outline2" style:display-name="Título e conteúdo-outline2" style:family="presentation" style:parent-style-name="Título_20_e_20_conteúdo-outline1">
      <style:paragraph-properties fo:margin-top="0.4cm" fo:margin-bottom="0cm" fo:line-height="100%" fo:text-align="start" style:punctuation-wrap="simple" style:writing-mode="lr-tb"/>
      <style:text-properties fo:font-variant="normal" fo:text-transform="none" fo:color="#000000" loext:opacity="100%" style:text-line-through-style="none" style:text-line-through-type="none" style:text-position="0% 100%" style:font-name="Century Schoolbook2" fo:font-family="'Century Schoolbook'" fo:font-size="18pt" fo:letter-spacing="normal" fo:font-style="normal" style:text-underline-style="none" fo:font-weight="normal" fo:background-color="transparent" style:font-size-asian="18pt" style:font-style-asian="normal" style:font-weight-asian="normal" style:font-name-complex="Arial2" style:font-family-complex="Arial" style:font-family-generic-complex="swiss" style:font-pitch-complex="variable" style:font-size-complex="18pt" style:font-style-complex="normal" style:font-weight-complex="normal"/>
    </style:style>
    <style:style style:name="Título_20_e_20_conteúdo-outline3" style:display-name="Título e conteúdo-outline3" style:family="presentation" style:parent-style-name="Título_20_e_20_conteúdo-outline2">
      <style:paragraph-properties fo:margin-top="0.3cm" fo:margin-bottom="0cm" fo:line-height="100%" fo:text-align="start" style:punctuation-wrap="simple" style:writing-mode="lr-tb"/>
      <style:text-properties fo:font-variant="normal" fo:text-transform="none" fo:color="#000000" loext:opacity="100%" style:text-line-through-style="none" style:text-line-through-type="none" style:text-position="0% 100%" style:font-name="Century Schoolbook2" fo:font-family="'Century Schoolbook'" fo:font-size="18pt" fo:letter-spacing="normal" fo:font-style="normal" style:text-underline-style="none" fo:font-weight="normal" fo:background-color="transparent" style:font-size-asian="18pt" style:font-style-asian="normal" style:font-weight-asian="normal" style:font-name-complex="Arial2" style:font-family-complex="Arial" style:font-family-generic-complex="swiss" style:font-pitch-complex="variable" style:font-size-complex="18pt" style:font-style-complex="normal" style:font-weight-complex="normal"/>
    </style:style>
    <style:style style:name="Título_20_e_20_conteúdo-outline4" style:display-name="Título e conteúdo-outline4" style:family="presentation" style:parent-style-name="Título_20_e_20_conteúdo-outline3">
      <style:paragraph-properties fo:margin-top="0.2cm" fo:margin-bottom="0cm" fo:line-height="100%" fo:text-align="start" style:punctuation-wrap="simple" style:writing-mode="lr-tb"/>
      <style:text-properties fo:font-variant="normal" fo:text-transform="none" fo:color="#000000" loext:opacity="100%" style:text-line-through-style="none" style:text-line-through-type="none" style:text-position="0% 100%" style:font-name="Century Schoolbook2" fo:font-family="'Century Schoolbook'" fo:font-size="16pt" fo:letter-spacing="normal" fo:font-style="normal" style:text-underline-style="none" fo:font-weight="normal" fo:background-color="transparent" style:font-size-asian="16pt" style:font-style-asian="normal" style:font-weight-asian="normal" style:font-name-complex="Arial2" style:font-family-complex="Arial" style:font-family-generic-complex="swiss" style:font-pitch-complex="variable" style:font-size-complex="16pt" style:font-style-complex="normal" style:font-weight-complex="normal"/>
    </style:style>
    <style:style style:name="Título_20_e_20_conteúdo-outline5" style:display-name="Título e conteúdo-outline5" style:family="presentation" style:parent-style-name="Título_20_e_20_conteúdo-outline4">
      <style:paragraph-properties fo:margin-top="0.1cm" fo:margin-bottom="0cm"/>
      <style:text-properties fo:font-size="20pt" style:font-size-asian="20pt" style:font-size-complex="20pt"/>
    </style:style>
    <style:style style:name="Título_20_e_20_conteúdo-outline6" style:display-name="Título e conteúdo-outline6" style:family="presentation" style:parent-style-name="Título_20_e_20_conteúdo-outline5">
      <style:paragraph-properties fo:margin-top="0.1cm" fo:margin-bottom="0cm"/>
      <style:text-properties fo:font-size="20pt" style:font-size-asian="20pt" style:font-size-complex="20pt"/>
    </style:style>
    <style:style style:name="Título_20_e_20_conteúdo-outline7" style:display-name="Título e conteúdo-outline7" style:family="presentation" style:parent-style-name="Título_20_e_20_conteúdo-outline6">
      <style:paragraph-properties fo:margin-top="0.1cm" fo:margin-bottom="0cm"/>
      <style:text-properties fo:font-size="20pt" style:font-size-asian="20pt" style:font-size-complex="20pt"/>
    </style:style>
    <style:style style:name="Título_20_e_20_conteúdo-outline8" style:display-name="Título e conteúdo-outline8" style:family="presentation" style:parent-style-name="Título_20_e_20_conteúdo-outline7">
      <style:paragraph-properties fo:margin-top="0.1cm" fo:margin-bottom="0cm"/>
      <style:text-properties fo:font-size="20pt" style:font-size-asian="20pt" style:font-size-complex="20pt"/>
    </style:style>
    <style:style style:name="Título_20_e_20_conteúdo-outline9" style:display-name="Título e conteúdo-outline9" style:family="presentation" style:parent-style-name="Título_20_e_20_conteúdo-outline8">
      <style:paragraph-properties fo:margin-top="0.1cm" fo:margin-bottom="0cm"/>
      <style:text-properties fo:font-size="20pt" style:font-size-asian="20pt" style:font-size-complex="20pt"/>
    </style:style>
    <style:style style:name="Título_20_e_20_conteúdo-subtitle" style:display-name="Título e conteúdo-subtitle" style:family="presentation">
      <style:graphic-properties draw:stroke="none" draw:fill="none" draw:textarea-vertical-align="middle">
        <text:list-style style:name="Título_20_e_20_conteúdo-subtitle" style:display-name="Título e conteúdo-sub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text-align="center" fo:text-indent="0cm"/>
      <style:text-properties fo:font-variant="normal" fo:text-transform="none" style:use-window-font-color="true" loext:opacity="0%" style:text-outline="false" style:text-line-through-style="none" style:text-line-through-type="none" style:font-name="Liberation Sans" fo:font-family="'Liberation Sans'" style:font-family-generic="roman" style:font-pitch="variable" fo:font-size="32pt" fo:font-style="normal" fo:text-shadow="none" style:text-underline-style="none" fo:font-weight="normal" style:letter-kerning="true" fo:background-color="transparent" style:font-name-asian="Microsoft YaHei1" style:font-family-asian="'Microsoft YaHei'" style:font-family-generic-asian="system" style:font-pitch-asian="variable" style:font-size-asian="32pt" style:font-style-asian="normal" style:font-weight-asian="normal" style:font-name-complex="Arial Unicode MS2" style:font-family-complex="'Arial Unicode MS'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/>
    </style:style>
    <style:style style:name="Título_20_e_20_conteúdo-title" style:display-name="Título e conteúdo-title" style:family="presentation">
      <style:graphic-properties draw:stroke="none" draw:fill="none" draw:textarea-vertical-align="middle">
        <text:list-style style:name="Título_20_e_20_conteúdo-title" style:display-name="Título e conteúdo-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line-height="100%" fo:text-align="start" style:punctuation-wrap="simple" style:writing-mode="lr-tb"/>
      <style:text-properties fo:font-variant="normal" fo:text-transform="none" fo:color="#000000" loext:opacity="100%" style:text-outline="false" style:text-line-through-style="none" style:text-line-through-type="none" style:text-position="0% 100%" style:font-name="Arial2" fo:font-family="Arial" style:font-family-generic="swiss" style:font-pitch="variable" fo:font-size="25pt" fo:letter-spacing="normal" fo:language="pt" fo:country="BR" fo:font-style="normal" fo:text-shadow="none" style:text-underline-style="none" fo:font-weight="normal" style:letter-kerning="true" fo:background-color="transparent" style:font-name-asian="Microsoft YaHei1" style:font-family-asian="'Microsoft YaHei'" style:font-family-generic-asian="system" style:font-pitch-asian="variable" style:font-size-asian="25pt" style:font-style-asian="normal" style:font-weight-asian="normal" style:font-name-complex="Arial2" style:font-family-complex="Arial" style:font-family-generic-complex="swiss" style:font-pitch-complex="variable" style:font-size-complex="25pt" style:font-style-complex="normal" style:font-weight-complex="normal" style:text-emphasize="none" style:font-relief="none" style:text-overline-style="none" style:text-overline-color="font-color"/>
    </style:style>
    <style:style style:name="Título_20_e_20_conteúdo_5f_-background" style:display-name="Título e conteúdo_-background" style:family="presentation">
      <style:graphic-properties draw:stroke="none" draw:fill="solid" draw:fill-color="#ffffff"/>
      <style:text-properties style:letter-kerning="true"/>
    </style:style>
    <style:style style:name="Título_20_e_20_conteúdo_5f_-backgroundobjects" style:display-name="Título e conteúdo_-backgroundobjects" style:family="presentation">
      <style:graphic-properties draw:textarea-horizontal-align="justify" draw:shadow="hidden" draw:shadow-offset-x="0.2cm" draw:shadow-offset-y="0.2cm" draw:shadow-color="#808080"/>
      <style:text-properties style:letter-kerning="true"/>
    </style:style>
    <style:style style:name="Título_20_e_20_conteúdo_5f_-notes" style:display-name="Título e conteúdo_-notes" style:family="presentation">
      <style:graphic-properties draw:stroke="none" draw:fill="none"/>
      <style:paragraph-properties fo:margin-left="0.6cm" fo:margin-right="0cm" fo:text-indent="-0.6cm"/>
      <style:text-properties fo:font-variant="normal" fo:text-transform="none" style:use-window-font-color="true" loext:opacity="0%" style:text-outline="false" style:text-line-through-style="none" style:text-line-through-type="none" style:font-name="Liberation Sans" fo:font-family="'Liberation Sans'" style:font-family-generic="roman" style:font-pitch="variable" fo:font-size="20pt" fo:font-style="normal" fo:text-shadow="none" style:text-underline-style="none" fo:font-weight="normal" style:letter-kerning="true" fo:background-color="transparent" style:font-name-asian="Microsoft YaHei1" style:font-family-asian="'Microsoft YaHei'" style:font-family-generic-asian="system" style:font-pitch-asian="variable" style:font-size-asian="20pt" style:font-style-asian="normal" style:font-weight-asian="normal" style:font-name-complex="Arial Unicode MS2" style:font-family-complex="'Arial Unicode MS'" style:font-family-generic-complex="system" style:font-pitch-complex="variable" style:font-size-complex="20pt" style:font-style-complex="normal" style:font-weight-complex="normal" style:text-emphasize="none" style:font-relief="none" style:text-overline-style="none" style:text-overline-color="font-color"/>
    </style:style>
    <style:style style:name="Título_20_e_20_conteúdo_5f_-outline1" style:display-name="Título e conteúdo_-outline1" style:family="presentation">
      <style:graphic-properties draw:stroke="none" draw:fill="none" draw:auto-grow-height="false" draw:fit-to-size="false" style:shrink-to-fit="true">
        <text:list-style style:name="Título_20_e_20_conteúdo_5f_-outline1" style:display-name="Título e conteúdo_-outline1">
          <text:list-level-style-bullet text:level="1" text:bullet-char="●">
            <style:list-level-properties text:space-before="0.3cm" text:min-label-width="0.9cm"/>
            <style:text-properties fo:font-family="StarSymbol" style:use-window-font-color="true" fo:font-size="45%"/>
          </text:list-level-style-bullet>
          <text:list-level-style-bullet text:level="2" text:bullet-char="–">
            <style:list-level-properties text:space-before="1.5cm" text:min-label-width="0.9cm"/>
            <style:text-properties fo:font-family="StarSymbol" style:use-window-font-color="true" fo:font-size="75%"/>
          </text:list-level-style-bullet>
          <text:list-level-style-bullet text:level="3" text:bullet-char="●">
            <style:list-level-properties text:space-before="2.8cm" text:min-label-width="0.8cm"/>
            <style:text-properties fo:font-family="StarSymbol" style:use-window-font-color="true" fo:font-size="45%"/>
          </text:list-level-style-bullet>
          <text:list-level-style-bullet text:level="4" text:bullet-char="–">
            <style:list-level-properties text:space-before="4.2cm" text:min-label-width="0.6cm"/>
            <style:text-properties fo:font-family="StarSymbol" style:use-window-font-color="true" fo:font-size="75%"/>
          </text:list-level-style-bullet>
          <text:list-level-style-bullet text:level="5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6.6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7.8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9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10.2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11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top="0.5cm" fo:margin-bottom="0cm" fo:line-height="100%" fo:text-align="start" style:punctuation-wrap="simple" style:writing-mode="lr-tb"/>
      <style:text-properties fo:font-variant="normal" fo:text-transform="none" fo:color="#000000" loext:opacity="100%" style:text-outline="false" style:text-line-through-style="none" style:text-line-through-type="none" style:text-position="0% 100%" style:font-name="Century Schoolbook2" fo:font-family="'Century Schoolbook'" fo:font-size="20pt" fo:letter-spacing="normal" fo:language="pt" fo:country="BR" fo:font-style="normal" fo:text-shadow="none" style:text-underline-style="none" fo:font-weight="normal" style:letter-kerning="true" fo:background-color="transparent" style:font-name-asian="Microsoft YaHei1" style:font-family-asian="'Microsoft YaHei'" style:font-family-generic-asian="system" style:font-pitch-asian="variable" style:font-size-asian="20pt" style:font-style-asian="normal" style:font-weight-asian="normal" style:font-name-complex="Arial2" style:font-family-complex="Arial" style:font-family-generic-complex="swiss" style:font-pitch-complex="variable" style:font-size-complex="20pt" style:font-style-complex="normal" style:font-weight-complex="normal" style:text-emphasize="none" style:font-relief="none" style:text-overline-style="none" style:text-overline-color="font-color"/>
    </style:style>
    <style:style style:name="Título_20_e_20_conteúdo_5f_-outline2" style:display-name="Título e conteúdo_-outline2" style:family="presentation" style:parent-style-name="Título_20_e_20_conteúdo_5f_-outline1">
      <style:paragraph-properties fo:margin-top="0.4cm" fo:margin-bottom="0cm" fo:line-height="100%" fo:text-align="start" style:punctuation-wrap="simple" style:writing-mode="lr-tb"/>
      <style:text-properties fo:font-variant="normal" fo:text-transform="none" fo:color="#000000" loext:opacity="100%" style:text-line-through-style="none" style:text-line-through-type="none" style:text-position="0% 100%" style:font-name="Century Schoolbook2" fo:font-family="'Century Schoolbook'" fo:font-size="18pt" fo:letter-spacing="normal" fo:font-style="normal" style:text-underline-style="none" fo:font-weight="normal" fo:background-color="transparent" style:font-size-asian="18pt" style:font-style-asian="normal" style:font-weight-asian="normal" style:font-name-complex="Arial2" style:font-family-complex="Arial" style:font-family-generic-complex="swiss" style:font-pitch-complex="variable" style:font-size-complex="18pt" style:font-style-complex="normal" style:font-weight-complex="normal"/>
    </style:style>
    <style:style style:name="Título_20_e_20_conteúdo_5f_-outline3" style:display-name="Título e conteúdo_-outline3" style:family="presentation" style:parent-style-name="Título_20_e_20_conteúdo_5f_-outline2">
      <style:paragraph-properties fo:margin-top="0.3cm" fo:margin-bottom="0cm" fo:line-height="100%" fo:text-align="start" style:punctuation-wrap="simple" style:writing-mode="lr-tb"/>
      <style:text-properties fo:font-variant="normal" fo:text-transform="none" fo:color="#000000" loext:opacity="100%" style:text-line-through-style="none" style:text-line-through-type="none" style:text-position="0% 100%" style:font-name="Century Schoolbook2" fo:font-family="'Century Schoolbook'" fo:font-size="18pt" fo:letter-spacing="normal" fo:font-style="normal" style:text-underline-style="none" fo:font-weight="normal" fo:background-color="transparent" style:font-size-asian="18pt" style:font-style-asian="normal" style:font-weight-asian="normal" style:font-name-complex="Arial2" style:font-family-complex="Arial" style:font-family-generic-complex="swiss" style:font-pitch-complex="variable" style:font-size-complex="18pt" style:font-style-complex="normal" style:font-weight-complex="normal"/>
    </style:style>
    <style:style style:name="Título_20_e_20_conteúdo_5f_-outline4" style:display-name="Título e conteúdo_-outline4" style:family="presentation" style:parent-style-name="Título_20_e_20_conteúdo_5f_-outline3">
      <style:paragraph-properties fo:margin-top="0.2cm" fo:margin-bottom="0cm" fo:line-height="100%" fo:text-align="start" style:punctuation-wrap="simple" style:writing-mode="lr-tb"/>
      <style:text-properties fo:font-variant="normal" fo:text-transform="none" fo:color="#000000" loext:opacity="100%" style:text-line-through-style="none" style:text-line-through-type="none" style:text-position="0% 100%" style:font-name="Century Schoolbook2" fo:font-family="'Century Schoolbook'" fo:font-size="16pt" fo:letter-spacing="normal" fo:font-style="normal" style:text-underline-style="none" fo:font-weight="normal" fo:background-color="transparent" style:font-size-asian="16pt" style:font-style-asian="normal" style:font-weight-asian="normal" style:font-name-complex="Arial2" style:font-family-complex="Arial" style:font-family-generic-complex="swiss" style:font-pitch-complex="variable" style:font-size-complex="16pt" style:font-style-complex="normal" style:font-weight-complex="normal"/>
    </style:style>
    <style:style style:name="Título_20_e_20_conteúdo_5f_-outline5" style:display-name="Título e conteúdo_-outline5" style:family="presentation" style:parent-style-name="Título_20_e_20_conteúdo_5f_-outline4">
      <style:paragraph-properties fo:margin-top="0.1cm" fo:margin-bottom="0cm"/>
      <style:text-properties fo:font-size="20pt" style:font-size-asian="20pt" style:font-size-complex="20pt"/>
    </style:style>
    <style:style style:name="Título_20_e_20_conteúdo_5f_-outline6" style:display-name="Título e conteúdo_-outline6" style:family="presentation" style:parent-style-name="Título_20_e_20_conteúdo_5f_-outline5">
      <style:paragraph-properties fo:margin-top="0.1cm" fo:margin-bottom="0cm"/>
      <style:text-properties fo:font-size="20pt" style:font-size-asian="20pt" style:font-size-complex="20pt"/>
    </style:style>
    <style:style style:name="Título_20_e_20_conteúdo_5f_-outline7" style:display-name="Título e conteúdo_-outline7" style:family="presentation" style:parent-style-name="Título_20_e_20_conteúdo_5f_-outline6">
      <style:paragraph-properties fo:margin-top="0.1cm" fo:margin-bottom="0cm"/>
      <style:text-properties fo:font-size="20pt" style:font-size-asian="20pt" style:font-size-complex="20pt"/>
    </style:style>
    <style:style style:name="Título_20_e_20_conteúdo_5f_-outline8" style:display-name="Título e conteúdo_-outline8" style:family="presentation" style:parent-style-name="Título_20_e_20_conteúdo_5f_-outline7">
      <style:paragraph-properties fo:margin-top="0.1cm" fo:margin-bottom="0cm"/>
      <style:text-properties fo:font-size="20pt" style:font-size-asian="20pt" style:font-size-complex="20pt"/>
    </style:style>
    <style:style style:name="Título_20_e_20_conteúdo_5f_-outline9" style:display-name="Título e conteúdo_-outline9" style:family="presentation" style:parent-style-name="Título_20_e_20_conteúdo_5f_-outline8">
      <style:paragraph-properties fo:margin-top="0.1cm" fo:margin-bottom="0cm"/>
      <style:text-properties fo:font-size="20pt" style:font-size-asian="20pt" style:font-size-complex="20pt"/>
    </style:style>
    <style:style style:name="Título_20_e_20_conteúdo_5f_-subtitle" style:display-name="Título e conteúdo_-subtitle" style:family="presentation">
      <style:graphic-properties draw:stroke="none" draw:fill="none" draw:textarea-vertical-align="middle">
        <text:list-style style:name="Título_20_e_20_conteúdo_5f_-subtitle" style:display-name="Título e conteúdo_-sub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text-align="center" fo:text-indent="0cm"/>
      <style:text-properties fo:font-variant="normal" fo:text-transform="none" style:use-window-font-color="true" loext:opacity="0%" style:text-outline="false" style:text-line-through-style="none" style:text-line-through-type="none" style:font-name="Liberation Sans" fo:font-family="'Liberation Sans'" style:font-family-generic="roman" style:font-pitch="variable" fo:font-size="32pt" fo:font-style="normal" fo:text-shadow="none" style:text-underline-style="none" fo:font-weight="normal" style:letter-kerning="true" fo:background-color="transparent" style:font-name-asian="Microsoft YaHei1" style:font-family-asian="'Microsoft YaHei'" style:font-family-generic-asian="system" style:font-pitch-asian="variable" style:font-size-asian="32pt" style:font-style-asian="normal" style:font-weight-asian="normal" style:font-name-complex="Arial Unicode MS2" style:font-family-complex="'Arial Unicode MS'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/>
    </style:style>
    <style:style style:name="Título_20_e_20_conteúdo_5f_-title" style:display-name="Título e conteúdo_-title" style:family="presentation">
      <style:graphic-properties draw:stroke="none" draw:fill="none" draw:textarea-vertical-align="middle">
        <text:list-style style:name="Título_20_e_20_conteúdo_5f_-title" style:display-name="Título e conteúdo_-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line-height="100%" fo:text-align="start" style:punctuation-wrap="simple" style:writing-mode="lr-tb"/>
      <style:text-properties fo:font-variant="normal" fo:text-transform="none" fo:color="#000000" loext:opacity="100%" style:text-outline="false" style:text-line-through-style="none" style:text-line-through-type="none" style:text-position="0% 100%" style:font-name="Arial2" fo:font-family="Arial" style:font-family-generic="swiss" style:font-pitch="variable" fo:font-size="25pt" fo:letter-spacing="normal" fo:language="pt" fo:country="BR" fo:font-style="normal" fo:text-shadow="none" style:text-underline-style="none" fo:font-weight="normal" style:letter-kerning="true" fo:background-color="transparent" style:font-name-asian="Microsoft YaHei1" style:font-family-asian="'Microsoft YaHei'" style:font-family-generic-asian="system" style:font-pitch-asian="variable" style:font-size-asian="25pt" style:font-style-asian="normal" style:font-weight-asian="normal" style:font-name-complex="Arial2" style:font-family-complex="Arial" style:font-family-generic-complex="swiss" style:font-pitch-complex="variable" style:font-size-complex="25pt" style:font-style-complex="normal" style:font-weight-complex="normal" style:text-emphasize="none" style:font-relief="none" style:text-overline-style="none" style:text-overline-color="font-color"/>
    </style:style>
    <style:presentation-page-layout style:name="AL0T26">
      <presentation:placeholder presentation:object="handout" svg:x="2.058cm" svg:y="1.743cm" svg:width="10.556cm" svg:height="-0.231cm"/>
      <presentation:placeholder presentation:object="handout" svg:x="15.414cm" svg:y="1.743cm" svg:width="10.556cm" svg:height="-0.231cm"/>
      <presentation:placeholder presentation:object="handout" svg:x="2.058cm" svg:y="3.612cm" svg:width="10.556cm" svg:height="-0.231cm"/>
      <presentation:placeholder presentation:object="handout" svg:x="15.414cm" svg:y="3.612cm" svg:width="10.556cm" svg:height="-0.231cm"/>
      <presentation:placeholder presentation:object="handout" svg:x="2.058cm" svg:y="5.481cm" svg:width="10.556cm" svg:height="-0.231cm"/>
      <presentation:placeholder presentation:object="handout" svg:x="15.414cm" svg:y="5.481cm" svg:width="10.556cm" svg:height="-0.231cm"/>
    </style:presentation-page-layout>
    <style:presentation-page-layout style:name="AL1T0">
      <presentation:placeholder presentation:object="title" svg:x="2.058cm" svg:y="1.743cm" svg:width="23.912cm" svg:height="3.507cm"/>
      <presentation:placeholder presentation:object="subtitle" svg:x="2.058cm" svg:y="5.838cm" svg:width="23.912cm" svg:height="13.23cm"/>
    </style:presentation-page-layout>
  </office:styles>
  <office:automatic-styles>
    <style:page-layout style:name="PM0">
      <style:page-layout-properties fo:margin-top="0cm" fo:margin-bottom="0cm" fo:margin-left="0cm" fo:margin-right="0cm" fo:page-width="21cm" fo:page-height="29.7cm" style:print-orientation="portrait"/>
    </style:page-layout>
    <style:page-layout style:name="PM1">
      <style:page-layout-properties fo:margin-top="0cm" fo:margin-bottom="0cm" fo:margin-left="0cm" fo:margin-right="0cm" fo:page-width="25.4cm" fo:page-height="19.05cm" style:print-orientation="landscape"/>
    </style:page-layout>
    <style:page-layout style:name="PM2">
      <style:page-layout-properties fo:margin-top="0cm" fo:margin-bottom="0cm" fo:margin-left="0cm" fo:margin-right="0cm" fo:page-width="19.05cm" fo:page-height="25.4cm" style:print-orientation="portrait"/>
    </style:page-layout>
    <style:style style:name="Mdp1" style:family="drawing-page">
      <style:drawing-page-properties draw:background-size="border" draw:fill="solid" draw:fill-color="#ffffff"/>
    </style:style>
    <style:style style:name="Mdp2" style:family="drawing-page">
      <style:drawing-page-properties presentation:display-header="true" presentation:display-footer="true" presentation:display-page-number="false" presentation:display-date-time="true"/>
    </style:style>
    <style:style style:name="Mgr1" style:family="graphic" style:parent-style-name="standard">
      <style:graphic-properties draw:stroke="none" draw:fill="none" draw:fill-color="#ffffff" draw:auto-grow-height="false" fo:min-height="1.485cm"/>
      <style:paragraph-properties style:writing-mode="lr-tb"/>
    </style:style>
    <style:style style:name="Mgr2" style:family="graphic" style:parent-style-name="standard">
      <style:graphic-properties draw:stroke="none" draw:fill="none" draw:fill-color="#ffffff" draw:textarea-vertical-align="bottom" draw:auto-grow-height="false" fo:min-height="1.485cm"/>
      <style:paragraph-properties style:writing-mode="lr-tb"/>
    </style:style>
    <style:style style:name="Mgr3" style:family="graphic" style:parent-style-name="standard">
      <style:graphic-properties draw:stroke="solid" svg:stroke-width="0.106cm" svg:stroke-color="#c6ddac" svg:stroke-opacity="93%" draw:stroke-linejoin="round" svg:stroke-linecap="butt" draw:fill="none" draw:textarea-horizontal-align="center" draw:textarea-vertical-align="top" draw:auto-grow-height="false" draw:fit-to-size="false" style:shrink-to-fit="false" fo:padding-top="0.125cm" fo:padding-bottom="0.125cm" fo:padding-left="0.25cm" fo:padding-right="0.25cm" fo:wrap-option="wrap"/>
    </style:style>
    <style:style style:name="Mgr4" style:family="graphic" style:parent-style-name="standard">
      <style:graphic-properties draw:stroke="solid" svg:stroke-width="0.159cm" svg:stroke-color="#c6ddac" draw:stroke-linejoin="round" svg:stroke-linecap="butt" draw:fill="none" draw:textarea-horizontal-align="center" draw:textarea-vertical-align="top" draw:auto-grow-height="false" draw:fit-to-size="false" style:shrink-to-fit="false" fo:padding-top="0.125cm" fo:padding-bottom="0.125cm" fo:padding-left="0.25cm" fo:padding-right="0.25cm" fo:wrap-option="wrap"/>
    </style:style>
    <style:style style:name="Mgr5" style:family="graphic" style:parent-style-name="standard">
      <style:graphic-properties draw:stroke="solid" svg:stroke-width="0.053cm" svg:stroke-color="#90c226" draw:stroke-linejoin="round" draw:fill="none" draw:textarea-horizontal-align="center" draw:textarea-vertical-align="top" draw:auto-grow-height="false" draw:fit-to-size="false" style:shrink-to-fit="false" fo:padding-top="0.125cm" fo:padding-bottom="0.125cm" fo:padding-left="0.25cm" fo:padding-right="0.25cm" fo:wrap-option="wrap"/>
    </style:style>
    <style:style style:name="Mgr6" style:family="graphic" style:parent-style-name="standard">
      <style:graphic-properties draw:stroke="none" svg:stroke-width="0.106cm" svg:stroke-linecap="round" draw:fill="solid" draw:fill-color="#c6ddac" draw:opacity="87%" draw:textarea-vertical-align="middle" draw:auto-grow-height="false" draw:fit-to-size="false" style:shrink-to-fit="false" fo:min-height="0cm" fo:min-width="0cm" fo:padding-top="0.125cm" fo:padding-bottom="0.125cm" fo:padding-left="0.25cm" fo:padding-right="0.25cm" fo:wrap-option="wrap" draw:shadow="visible" draw:shadow-offset-x="0cm" draw:shadow-offset-y="0.069cm" draw:shadow-color="#000000" draw:shadow-opacity="40%" loext:shadow-blur="0.141cm"/>
    </style:style>
    <style:style style:name="Mgr7" style:family="graphic" style:parent-style-name="standard">
      <style:graphic-properties draw:stroke="solid" svg:stroke-width="0.026cm" svg:stroke-color="#90c226" draw:stroke-linejoin="round" draw:fill="none" draw:textarea-horizontal-align="center" draw:textarea-vertical-align="top" draw:auto-grow-height="false" draw:fit-to-size="false" style:shrink-to-fit="false" fo:padding-top="0.125cm" fo:padding-bottom="0.125cm" fo:padding-left="0.25cm" fo:padding-right="0.25cm" fo:wrap-option="wrap"/>
    </style:style>
    <style:style style:name="Mgr8" style:family="graphic" style:parent-style-name="standard">
      <style:graphic-properties draw:stroke="none" svg:stroke-width="0.106cm" svg:stroke-linecap="round" draw:fill="solid" draw:fill-color="#90c226" draw:textarea-vertical-align="middle" draw:auto-grow-height="false" draw:fit-to-size="false" style:shrink-to-fit="false" fo:min-height="0cm" fo:min-width="0cm" fo:padding-top="0.125cm" fo:padding-bottom="0.125cm" fo:padding-left="0.25cm" fo:padding-right="0.25cm" fo:wrap-option="wrap" draw:shadow="visible" draw:shadow-offset-x="0cm" draw:shadow-offset-y="0.069cm" draw:shadow-color="#000000" draw:shadow-opacity="40%" loext:shadow-blur="0.141cm"/>
    </style:style>
    <style:style style:name="Mgr9" style:family="graphic" style:parent-style-name="Objeto_20_sem_20_preenchimento_20_nem_20_linha">
      <style:graphic-properties draw:stroke="none" svg:stroke-width="0cm" draw:fill="none" draw:textarea-horizontal-align="center" draw:textarea-vertical-align="top" draw:auto-grow-height="false" fo:padding-top="0.125cm" fo:padding-bottom="0.125cm" fo:padding-left="0.25cm" fo:padding-right="0.25cm" fo:wrap-option="wrap" draw:color-mode="standard" draw:luminance="0%" draw:contrast="0%" draw:gamma="100%" draw:red="0%" draw:green="0%" draw:blue="0%" fo:clip="rect(0cm, 0cm, 0cm, 0cm)" draw:image-opacity="100%" style:mirror="none"/>
    </style:style>
    <style:style style:name="Mgr10" style:family="graphic" style:parent-style-name="standard">
      <style:graphic-properties draw:stroke="none" svg:stroke-width="0.106cm" svg:stroke-linecap="round" draw:fill="solid" draw:fill-color="#c6ddac" draw:opacity="54%" draw:textarea-vertical-align="middle" draw:auto-grow-height="false" draw:fit-to-size="false" style:shrink-to-fit="false" fo:min-height="0cm" fo:min-width="0cm" fo:padding-top="0.125cm" fo:padding-bottom="0.125cm" fo:padding-left="0.25cm" fo:padding-right="0.25cm" fo:wrap-option="wrap" draw:shadow="visible" draw:shadow-offset-x="0cm" draw:shadow-offset-y="0.069cm" draw:shadow-color="#000000" draw:shadow-opacity="40%" loext:shadow-blur="0.141cm"/>
    </style:style>
    <style:style style:name="Mgr11" style:family="graphic" style:parent-style-name="standard">
      <style:graphic-properties draw:stroke="none" svg:stroke-width="0.106cm" svg:stroke-linecap="round" draw:fill="solid" draw:fill-color="#dbe9cc" draw:opacity="36%" draw:textarea-vertical-align="middle" draw:auto-grow-height="false" draw:fit-to-size="false" style:shrink-to-fit="false" fo:min-height="0cm" fo:min-width="0cm" fo:padding-top="0.125cm" fo:padding-bottom="0.125cm" fo:padding-left="0.25cm" fo:padding-right="0.25cm" fo:wrap-option="wrap" draw:shadow="visible" draw:shadow-offset-x="0cm" draw:shadow-offset-y="0.069cm" draw:shadow-color="#000000" draw:shadow-opacity="40%" loext:shadow-blur="0.141cm"/>
    </style:style>
    <style:style style:name="Mgr12" style:family="graphic" style:parent-style-name="standard">
      <style:graphic-properties draw:stroke="none" svg:stroke-width="0.106cm" svg:stroke-linecap="round" draw:fill="solid" draw:fill-color="#dbe9cc" draw:opacity="70%" draw:textarea-vertical-align="middle" draw:auto-grow-height="false" draw:fit-to-size="false" style:shrink-to-fit="false" fo:min-height="0cm" fo:min-width="0cm" fo:padding-top="0.125cm" fo:padding-bottom="0.125cm" fo:padding-left="0.25cm" fo:padding-right="0.25cm" fo:wrap-option="wrap" draw:shadow="visible" draw:shadow-offset-x="0cm" draw:shadow-offset-y="0.069cm" draw:shadow-color="#000000" draw:shadow-opacity="40%" loext:shadow-blur="0.141cm"/>
    </style:style>
    <style:style style:name="Mgr13" style:family="graphic" style:parent-style-name="standard">
      <style:graphic-properties draw:stroke="none" svg:stroke-width="0.106cm" svg:stroke-linecap="round" draw:fill="solid" draw:fill-color="#eef4e7" draw:opacity="71%" draw:textarea-vertical-align="middle" draw:auto-grow-height="false" draw:fit-to-size="false" style:shrink-to-fit="false" fo:min-height="0cm" fo:min-width="0cm" fo:padding-top="0.125cm" fo:padding-bottom="0.125cm" fo:padding-left="0.25cm" fo:padding-right="0.25cm" fo:wrap-option="wrap" draw:shadow="visible" draw:shadow-offset-x="0cm" draw:shadow-offset-y="0.069cm" draw:shadow-color="#000000" draw:shadow-opacity="40%" loext:shadow-blur="0.141cm"/>
    </style:style>
    <style:style style:name="Mgr14" style:family="graphic" style:parent-style-name="standard">
      <style:graphic-properties draw:stroke="solid" svg:stroke-width="0.159cm" svg:stroke-color="#c6ddac" svg:stroke-opacity="73%" draw:stroke-linejoin="round" svg:stroke-linecap="butt" draw:fill="none" draw:textarea-horizontal-align="center" draw:textarea-vertical-align="top" draw:auto-grow-height="false" draw:fit-to-size="false" style:shrink-to-fit="false" fo:padding-top="0.125cm" fo:padding-bottom="0.125cm" fo:padding-left="0.25cm" fo:padding-right="0.25cm" fo:wrap-option="wrap"/>
    </style:style>
    <style:style style:name="Mgr15" style:family="graphic" style:parent-style-name="standard">
      <style:graphic-properties draw:stroke="solid" svg:stroke-width="0.159cm" svg:stroke-color="#eef4e7" svg:stroke-opacity="83%" draw:stroke-linejoin="round" svg:stroke-linecap="butt" draw:fill="none" draw:textarea-horizontal-align="center" draw:textarea-vertical-align="top" draw:auto-grow-height="false" draw:fit-to-size="false" style:shrink-to-fit="false" fo:padding-top="0.125cm" fo:padding-bottom="0.125cm" fo:padding-left="0.25cm" fo:padding-right="0.25cm" fo:wrap-option="wrap"/>
    </style:style>
    <style:style style:name="Mgr16" style:family="graphic" style:parent-style-name="standard">
      <style:graphic-properties draw:stroke="solid" svg:stroke-width="0.079cm" svg:stroke-color="#c6ddac" svg:stroke-opacity="82%" draw:stroke-linejoin="round" svg:stroke-linecap="butt" draw:fill="none" draw:textarea-horizontal-align="center" draw:textarea-vertical-align="top" draw:auto-grow-height="false" draw:fit-to-size="false" style:shrink-to-fit="false" fo:padding-top="0.125cm" fo:padding-bottom="0.125cm" fo:padding-left="0.25cm" fo:padding-right="0.25cm" fo:wrap-option="wrap"/>
    </style:style>
    <style:style style:name="Mgr17" style:family="graphic" style:parent-style-name="standard">
      <style:graphic-properties draw:stroke="solid" svg:stroke-width="0.035cm" svg:stroke-color="#c00000" draw:stroke-linejoin="round" draw:fill="none" draw:textarea-horizontal-align="center" draw:textarea-vertical-align="top" draw:auto-grow-height="false" draw:fit-to-size="false" style:shrink-to-fit="false" fo:padding-top="0.125cm" fo:padding-bottom="0.125cm" fo:padding-left="0.25cm" fo:padding-right="0.25cm" fo:wrap-option="wrap"/>
    </style:style>
    <style:style style:name="Mgr18" style:family="graphic" style:parent-style-name="standard">
      <style:graphic-properties draw:stroke="none" svg:stroke-width="0.106cm" svg:stroke-linecap="round" draw:fill="solid" draw:fill-color="#c6ddac" draw:opacity="51%" draw:textarea-vertical-align="middle" draw:auto-grow-height="false" draw:fit-to-size="false" style:shrink-to-fit="false" fo:min-height="0cm" fo:min-width="0cm" fo:padding-top="0.125cm" fo:padding-bottom="0.125cm" fo:padding-left="0.25cm" fo:padding-right="0.25cm" fo:wrap-option="wrap" draw:shadow="visible" draw:shadow-offset-x="0cm" draw:shadow-offset-y="0.069cm" draw:shadow-color="#000000" draw:shadow-opacity="40%" loext:shadow-blur="0.141cm"/>
    </style:style>
    <style:style style:name="Mgr19" style:family="graphic" style:parent-style-name="standard">
      <style:graphic-properties draw:stroke="none" svg:stroke-width="0.079cm" svg:stroke-linecap="round" draw:fill="solid" draw:fill-color="#90c226" draw:textarea-vertical-align="middle" draw:auto-grow-height="false" draw:fit-to-size="false" style:shrink-to-fit="false" fo:min-height="0cm" fo:min-width="0cm" fo:padding-top="0.125cm" fo:padding-bottom="0.125cm" fo:padding-left="0.25cm" fo:padding-right="0.25cm" fo:wrap-option="wrap" draw:shadow="visible" draw:shadow-offset-x="0cm" draw:shadow-offset-y="0.069cm" draw:shadow-color="#000000" draw:shadow-opacity="40%" loext:shadow-blur="0.141cm"/>
    </style:style>
    <style:style style:name="Mgr20" style:family="graphic" style:parent-style-name="standard">
      <style:graphic-properties draw:stroke="none" svg:stroke-width="0.035cm" svg:stroke-linecap="round" draw:fill="solid" draw:fill-color="#90c226" draw:textarea-vertical-align="middle" draw:auto-grow-height="false" draw:fit-to-size="false" style:shrink-to-fit="false" fo:min-height="0cm" fo:min-width="0cm" fo:padding-top="0.125cm" fo:padding-bottom="0.125cm" fo:padding-left="0.25cm" fo:padding-right="0.25cm" fo:wrap-option="wrap" draw:shadow="visible" draw:shadow-offset-x="0cm" draw:shadow-offset-y="0.069cm" draw:shadow-color="#000000" draw:shadow-opacity="40%" loext:shadow-blur="0.141cm"/>
    </style:style>
    <style:style style:name="Mgr21" style:family="graphic" style:parent-style-name="standard">
      <style:graphic-properties draw:stroke="none" svg:stroke-width="0.106cm" svg:stroke-linecap="round" draw:fill="solid" draw:fill-color="#c6ddac" draw:opacity="87%" draw:textarea-vertical-align="middle" draw:auto-grow-height="false" draw:fit-to-size="false" style:shrink-to-fit="false" fo:min-height="18.8cm" fo:min-width="0.347cm" fo:padding-top="0.125cm" fo:padding-bottom="0.125cm" fo:padding-left="0.25cm" fo:padding-right="0.25cm" fo:wrap-option="wrap" draw:shadow="visible" draw:shadow-offset-x="0cm" draw:shadow-offset-y="0.069cm" draw:shadow-color="#000000" draw:shadow-opacity="40%" loext:shadow-blur="0.141cm"/>
    </style:style>
    <style:style style:name="Mgr22" style:family="graphic" style:parent-style-name="standard">
      <style:graphic-properties draw:stroke="none" svg:stroke-width="0.106cm" svg:stroke-linecap="round" draw:fill="solid" draw:fill-color="#90c226" draw:textarea-vertical-align="middle" draw:auto-grow-height="false" draw:fit-to-size="false" style:shrink-to-fit="false" fo:min-height="0.829cm" fo:min-width="0.579cm" fo:padding-top="0.125cm" fo:padding-bottom="0.125cm" fo:padding-left="0.25cm" fo:padding-right="0.25cm" fo:wrap-option="wrap" draw:shadow="visible" draw:shadow-offset-x="0cm" draw:shadow-offset-y="0.069cm" draw:shadow-color="#000000" draw:shadow-opacity="40%" loext:shadow-blur="0.141cm"/>
    </style:style>
    <style:style style:name="Mpr1" style:family="presentation" style:parent-style-name="Slide_20_de_20_título-title">
      <style:graphic-properties draw:stroke="none" svg:stroke-width="0cm" draw:fill="none" draw:textarea-vertical-align="bottom" draw:auto-grow-height="false" draw:fit-to-size="false" style:shrink-to-fit="false" fo:min-height="3.181cm" fo:padding-top="0.125cm" fo:padding-bottom="0.125cm" fo:padding-left="0.25cm" fo:padding-right="0.25cm" fo:wrap-option="wrap"/>
      <style:paragraph-properties style:writing-mode="lr-tb"/>
    </style:style>
    <style:style style:name="Mpr2" style:family="presentation" style:parent-style-name="Slide_20_de_20_título-backgroundobjects">
      <style:graphic-properties draw:stroke="none" svg:stroke-width="0cm" draw:fill="none" draw:fill-color="#ffffff" draw:textarea-vertical-align="middle" draw:auto-grow-height="false" draw:fit-to-size="false" style:shrink-to-fit="false" fo:min-height="11.049cm" fo:padding-top="0.125cm" fo:padding-bottom="0.125cm" fo:padding-left="0.25cm" fo:padding-right="0.25cm" fo:wrap-option="wrap"/>
      <style:paragraph-properties style:writing-mode="lr-tb"/>
    </style:style>
    <style:style style:name="Mpr3" style:family="presentation" style:parent-style-name="Slide_20_de_20_título-backgroundobjects">
      <style:graphic-properties draw:stroke="none" svg:stroke-width="0cm" draw:fill="none" draw:fill-color="#ffffff" draw:textarea-vertical-align="middle" draw:auto-grow-height="false" draw:fit-to-size="false" style:shrink-to-fit="false" fo:min-height="11.049cm" fo:padding-top="0.127cm" fo:padding-bottom="0.127cm" fo:padding-left="0.254cm" fo:padding-right="0.254cm" fo:wrap-option="wrap">
        <style:columns fo:column-count="1" fo:column-gap="0cm">
          <style:column style:rel-width="65535*" fo:start-indent="0cm" fo:end-indent="0cm"/>
        </style:columns>
      </style:graphic-properties>
      <style:paragraph-properties style:writing-mode="lr-tb"/>
    </style:style>
    <style:style style:name="Mpr4" style:family="presentation" style:parent-style-name="Slide_20_de_20_título-backgroundobjects">
      <style:graphic-properties draw:stroke="none" draw:fill="none" draw:fill-color="#ffffff" draw:auto-grow-height="false" fo:min-height="1.485cm"/>
      <style:paragraph-properties style:writing-mode="lr-tb"/>
    </style:style>
    <style:style style:name="Mpr5" style:family="presentation" style:parent-style-name="Slide_20_de_20_título-backgroundobjects">
      <style:graphic-properties draw:stroke="none" draw:fill="none" draw:fill-color="#ffffff" draw:textarea-vertical-align="bottom" draw:auto-grow-height="false" fo:min-height="1.485cm"/>
      <style:paragraph-properties style:writing-mode="lr-tb"/>
    </style:style>
    <style:style style:name="Mpr6" style:family="presentation" style:parent-style-name="Título_20_e_20_conteúdo-outline1">
      <style:graphic-properties draw:stroke="none" svg:stroke-width="0cm" draw:fill="none" draw:textarea-vertical-align="top" draw:auto-grow-height="false" draw:fit-to-size="false" style:shrink-to-fit="false" fo:min-height="11.049cm" fo:padding-top="0.127cm" fo:padding-bottom="0.127cm" fo:padding-left="0.254cm" fo:padding-right="0.254cm" fo:wrap-option="wrap">
        <style:columns fo:column-count="1" fo:column-gap="0cm">
          <style:column style:rel-width="65535*" fo:start-indent="0cm" fo:end-indent="0cm"/>
        </style:columns>
      </style:graphic-properties>
      <style:paragraph-properties style:writing-mode="lr-tb"/>
    </style:style>
    <style:style style:name="Mpr7" style:family="presentation" style:parent-style-name="Título_20_e_20_conteúdo-backgroundobjects">
      <style:graphic-properties draw:stroke="none" draw:fill="none" draw:fill-color="#ffffff" draw:auto-grow-height="false" fo:min-height="1.27cm"/>
      <style:paragraph-properties style:writing-mode="lr-tb"/>
    </style:style>
    <style:style style:name="Mpr8" style:family="presentation" style:parent-style-name="Título_20_e_20_conteúdo-backgroundobjects">
      <style:graphic-properties draw:stroke="none" draw:fill="none" draw:fill-color="#ffffff" draw:textarea-vertical-align="bottom" draw:auto-grow-height="false" fo:min-height="1.27cm"/>
      <style:paragraph-properties style:writing-mode="lr-tb"/>
    </style:style>
    <style:style style:name="Mpr9" style:family="presentation" style:parent-style-name="Título_20_e_20_conteúdo_5f_-outline1">
      <style:graphic-properties draw:stroke="none" svg:stroke-width="0cm" draw:fill="none" draw:textarea-vertical-align="top" draw:auto-grow-height="false" draw:fit-to-size="false" style:shrink-to-fit="false" fo:min-height="11.049cm" fo:padding-top="0.127cm" fo:padding-bottom="0.127cm" fo:padding-left="0.254cm" fo:padding-right="0.254cm" fo:wrap-option="wrap">
        <style:columns fo:column-count="1" fo:column-gap="0cm">
          <style:column style:rel-width="65535*" fo:start-indent="0cm" fo:end-indent="0cm"/>
        </style:columns>
      </style:graphic-properties>
      <style:paragraph-properties style:writing-mode="lr-tb"/>
    </style:style>
    <style:style style:name="Mpr10" style:family="presentation" style:parent-style-name="Título_20_e_20_conteúdo_5f_-backgroundobjects">
      <style:graphic-properties draw:stroke="none" draw:fill="none" draw:fill-color="#ffffff" draw:auto-grow-height="false" fo:min-height="1.27cm"/>
      <style:paragraph-properties style:writing-mode="lr-tb"/>
    </style:style>
    <style:style style:name="Mpr11" style:family="presentation" style:parent-style-name="Título_20_e_20_conteúdo_5f_-backgroundobjects">
      <style:graphic-properties draw:stroke="none" draw:fill="none" draw:fill-color="#ffffff" draw:textarea-vertical-align="bottom" draw:auto-grow-height="false" fo:min-height="1.27cm"/>
      <style:paragraph-properties style:writing-mode="lr-tb"/>
    </style:style>
    <style:style style:name="MP1" style:family="paragraph">
      <style:text-properties fo:font-size="14pt" style:font-size-asian="14pt" style:font-size-complex="14pt"/>
    </style:style>
    <style:style style:name="MP2" style:family="paragraph">
      <loext:graphic-properties draw:fill="none" draw:fill-color="#ffffff"/>
      <style:text-properties fo:font-size="14pt" style:font-size-asian="14pt" style:font-size-complex="14pt"/>
    </style:style>
    <style:style style:name="MP3" style:family="paragraph">
      <style:paragraph-properties fo:text-align="end"/>
      <style:text-properties fo:font-size="14pt" style:font-size-asian="14pt" style:font-size-complex="14pt"/>
    </style:style>
    <style:style style:name="MP4" style:family="paragraph">
      <loext:graphic-properties draw:fill="none" draw:fill-color="#ffffff"/>
      <style:paragraph-properties fo:text-align="end"/>
      <style:text-properties fo:font-size="14pt" style:font-size-asian="14pt" style:font-size-complex="14pt"/>
    </style:style>
    <style:style style:name="MP5" style:family="paragraph">
      <loext:graphic-properties draw:fill="none"/>
      <style:paragraph-properties fo:text-align="start" style:font-independent-line-spacing="true"/>
      <style:text-properties fo:font-size="18pt"/>
    </style:style>
    <style:style style:name="MP6" style:family="paragraph">
      <loext:graphic-properties draw:fill="solid" draw:fill-color="#c6ddac" draw:opacity="87%"/>
      <style:paragraph-properties fo:text-align="center" style:font-independent-line-spacing="true"/>
      <style:text-properties fo:font-size="18pt"/>
    </style:style>
    <style:style style:name="MP7" style:family="paragraph">
      <loext:graphic-properties draw:fill="solid" draw:fill-color="#90c226"/>
      <style:paragraph-properties fo:text-align="center" style:font-independent-line-spacing="true"/>
      <style:text-properties fo:font-size="18pt"/>
    </style:style>
    <style:style style:name="MP8" style:family="paragraph">
      <loext:graphic-properties draw:fill="none"/>
      <style:paragraph-properties fo:text-align="start"/>
      <style:text-properties fo:font-size="18pt"/>
    </style:style>
    <style:style style:name="MP9" style:family="paragraph">
      <loext:graphic-properties draw:fill="solid" draw:fill-color="#c6ddac" draw:opacity="54%"/>
      <style:paragraph-properties fo:text-align="center" style:font-independent-line-spacing="true"/>
      <style:text-properties fo:font-size="18pt"/>
    </style:style>
    <style:style style:name="MP10" style:family="paragraph">
      <loext:graphic-properties draw:fill="solid" draw:fill-color="#dbe9cc" draw:opacity="36%"/>
      <style:paragraph-properties fo:text-align="center" style:font-independent-line-spacing="true"/>
      <style:text-properties fo:font-size="18pt"/>
    </style:style>
    <style:style style:name="MP11" style:family="paragraph">
      <loext:graphic-properties draw:fill="solid" draw:fill-color="#dbe9cc" draw:opacity="70%"/>
      <style:paragraph-properties fo:text-align="center" style:font-independent-line-spacing="true"/>
      <style:text-properties fo:font-size="18pt"/>
    </style:style>
    <style:style style:name="MP12" style:family="paragraph">
      <loext:graphic-properties draw:fill="solid" draw:fill-color="#eef4e7" draw:opacity="71%"/>
      <style:paragraph-properties fo:text-align="center" style:font-independent-line-spacing="true"/>
      <style:text-properties fo:font-size="18pt"/>
    </style:style>
    <style:style style:name="MP13" style:family="paragraph">
      <loext:graphic-properties draw:fill="solid" draw:fill-color="#c6ddac" draw:opacity="51%"/>
      <style:paragraph-properties fo:text-align="center" style:font-independent-line-spacing="true"/>
      <style:text-properties fo:font-size="18pt"/>
    </style:style>
    <style:style style:name="MP14" style:family="paragraph">
      <style:paragraph-properties fo:margin-top="0cm" fo:margin-bottom="0cm" fo:line-height="100%" fo:text-align="center" style:punctuation-wrap="simple" style:writing-mode="lr-tb"/>
      <style:text-properties fo:font-size="32pt"/>
    </style:style>
    <style:style style:name="MP15" style:family="paragraph">
      <loext:graphic-properties draw:fill="none"/>
      <style:paragraph-properties fo:text-align="start" style:font-independent-line-spacing="true"/>
      <style:text-properties fo:font-size="32pt"/>
    </style:style>
    <style:style style:name="MP16" style:family="paragraph">
      <style:paragraph-properties fo:margin-top="0cm" fo:margin-bottom="0cm" fo:line-height="100%" fo:text-align="end" style:punctuation-wrap="hanging" style:writing-mode="lr-tb"/>
      <style:text-properties fo:font-size="14pt" style:font-size-asian="14pt" style:font-size-complex="14pt" fo:hyphenate="false"/>
    </style:style>
    <style:style style:name="MP17" style:family="paragraph">
      <loext:graphic-properties draw:fill="none" draw:fill-color="#ffffff"/>
      <style:paragraph-properties fo:text-align="start" style:font-independent-line-spacing="true"/>
      <style:text-properties fo:font-size="12pt" style:font-size-asian="14pt" style:font-size-complex="14pt"/>
    </style:style>
    <style:style style:name="MP18" style:family="paragraph">
      <style:paragraph-properties fo:text-align="center"/>
      <style:text-properties fo:font-size="14pt" style:font-size-asian="14pt" style:font-size-complex="14pt"/>
    </style:style>
    <style:style style:name="MP19" style:family="paragraph">
      <style:paragraph-properties fo:margin-top="0cm" fo:margin-bottom="0cm" fo:line-height="100%" fo:text-align="center" style:punctuation-wrap="hanging" style:writing-mode="lr-tb"/>
      <style:text-properties fo:font-size="14pt" style:font-size-asian="14pt" style:font-size-complex="14pt"/>
    </style:style>
    <style:style style:name="MP20" style:family="paragraph">
      <loext:graphic-properties draw:fill="none" draw:fill-color="#ffffff"/>
      <style:paragraph-properties fo:text-align="start" style:font-independent-line-spacing="true"/>
      <style:text-properties fo:font-size="14pt" style:font-size-asian="14pt" style:font-size-complex="14pt"/>
    </style:style>
    <style:style style:name="MP21" style:family="paragraph">
      <style:paragraph-properties fo:margin-left="0cm" fo:margin-right="0cm" fo:margin-top="0.212cm" fo:margin-bottom="0cm" fo:line-height="100%" fo:text-align="start" fo:text-indent="0cm" style:punctuation-wrap="simple" style:writing-mode="lr-tb"/>
      <style:text-properties fo:font-size="20pt"/>
    </style:style>
    <style:style style:name="MP22" style:family="paragraph">
      <style:paragraph-properties fo:margin-left="0cm" fo:margin-right="0cm" fo:margin-top="0.148cm" fo:margin-bottom="0cm" fo:line-height="100%" fo:text-align="start" fo:text-indent="0cm" style:punctuation-wrap="simple" style:writing-mode="lr-tb"/>
      <style:text-properties fo:font-size="20pt"/>
    </style:style>
    <style:style style:name="MP23" style:family="paragraph">
      <style:paragraph-properties fo:margin-left="0cm" fo:margin-right="0cm" fo:margin-top="0.127cm" fo:margin-bottom="0cm" fo:line-height="100%" fo:text-align="start" fo:text-indent="0cm" style:punctuation-wrap="simple" style:writing-mode="lr-tb"/>
      <style:text-properties fo:font-size="20pt"/>
    </style:style>
    <style:style style:name="MP24" style:family="paragraph">
      <style:paragraph-properties fo:margin-left="0cm" fo:margin-right="0cm" fo:margin-top="0.113cm" fo:margin-bottom="0cm" fo:line-height="100%" fo:text-align="start" fo:text-indent="0cm" style:punctuation-wrap="simple" style:writing-mode="lr-tb"/>
      <style:text-properties fo:font-size="20pt"/>
    </style:style>
    <style:style style:name="MP25" style:family="paragraph">
      <loext:graphic-properties draw:fill="none"/>
      <style:paragraph-properties fo:text-align="start" style:font-independent-line-spacing="true"/>
      <style:text-properties fo:font-size="20pt"/>
    </style:style>
    <style:style style:name="MT1" style:family="text">
      <style:text-properties fo:font-variant="small-caps" fo:color="#90c226" loext:opacity="100%" style:text-line-through-style="none" style:text-line-through-type="none" style:text-position="0% 100%" style:font-name="Century Schoolbook2" fo:font-size="32pt" fo:letter-spacing="normal" fo:language="pt" fo:country="BR" fo:font-style="normal" style:text-underline-style="none" fo:font-weight="bold" fo:background-color="transparent" style:font-size-asian="32pt" style:font-style-asian="normal" style:font-weight-asian="bold" style:font-size-complex="32pt" style:font-style-complex="normal" style:font-weight-complex="bold"/>
    </style:style>
    <style:style style:name="MT2" style:family="text">
      <style:text-properties fo:font-variant="normal" fo:text-transform="none" fo:color="#3e3d2d" loext:opacity="100%" style:text-line-through-style="none" style:text-line-through-type="none" style:text-position="0% 100%" style:font-name="Century Schoolbook2" fo:font-size="12pt" fo:letter-spacing="normal" fo:language="pt" fo:country="BR" fo:font-style="normal" style:text-underline-style="none" fo:font-weight="normal" fo:background-color="transparent" style:font-size-asian="12pt" style:font-style-asian="normal" style:font-weight-asian="normal" style:font-size-complex="12pt" style:font-style-complex="normal" style:font-weight-complex="normal"/>
    </style:style>
    <style:style style:name="MT3" style:family="text">
      <style:text-properties fo:font-variant="normal" fo:text-transform="none" fo:color="#ffffff" loext:opacity="100%" style:text-line-through-style="none" style:text-line-through-type="none" style:text-position="0% 100%" style:font-name="Century Schoolbook" fo:font-size="14pt" fo:letter-spacing="normal" fo:language="pt" fo:country="BR" fo:font-style="normal" style:text-underline-style="none" fo:font-weight="bold" fo:background-color="transparent" style:font-size-asian="14pt" style:font-style-asian="normal" style:font-weight-asian="bold" style:font-name-complex="Arial2" style:font-size-complex="14pt" style:font-style-complex="normal" style:font-weight-complex="bold"/>
    </style:style>
    <style:style style:name="MT4" style:family="text">
      <style:text-properties fo:font-variant="normal" fo:text-transform="none" fo:color="#000000" loext:opacity="100%" style:text-line-through-style="none" style:text-line-through-type="none" style:text-position="0% 100%" style:font-name="Century Schoolbook2" fo:font-size="20pt" fo:letter-spacing="normal" fo:language="pt" fo:country="BR" fo:font-style="normal" style:text-underline-style="none" fo:font-weight="normal" fo:background-color="transparent" style:font-size-asian="20pt" style:font-style-asian="normal" style:font-weight-asian="normal" style:font-size-complex="20pt" style:font-style-complex="normal" style:font-weight-complex="normal"/>
    </style:style>
    <style:style style:name="MT5" style:family="text">
      <style:text-properties fo:font-variant="normal" fo:text-transform="none" fo:color="#000000" loext:opacity="100%" style:text-line-through-style="none" style:text-line-through-type="none" style:text-position="0% 100%" style:font-name="Century Schoolbook2" fo:font-size="21pt" fo:letter-spacing="normal" fo:language="pt" fo:country="BR" fo:font-style="normal" style:text-underline-style="none" fo:font-weight="normal" fo:background-color="transparent" style:font-size-asian="21pt" style:font-style-asian="normal" style:font-weight-asian="normal" style:font-size-complex="21pt" style:font-style-complex="normal" style:font-weight-complex="normal"/>
    </style:style>
    <style:style style:name="MT6" style:family="text">
      <style:text-properties fo:font-variant="normal" fo:text-transform="none" fo:color="#000000" loext:opacity="100%" style:text-line-through-style="none" style:text-line-through-type="none" style:text-position="0% 100%" style:font-name="Century Schoolbook2" fo:font-size="18pt" fo:letter-spacing="normal" fo:language="pt" fo:country="BR" fo:font-style="normal" style:text-underline-style="none" fo:font-weight="normal" fo:background-color="transparent" style:font-size-asian="18pt" style:font-style-asian="normal" style:font-weight-asian="normal" style:font-size-complex="18pt" style:font-style-complex="normal" style:font-weight-complex="normal"/>
    </style:style>
    <style:style style:name="MT7" style:family="text">
      <style:text-properties fo:font-variant="normal" fo:text-transform="none" fo:color="#000000" loext:opacity="100%" style:text-line-through-style="none" style:text-line-through-type="none" style:text-position="0% 100%" style:font-name="Century Schoolbook2" fo:font-size="16pt" fo:letter-spacing="normal" fo:language="pt" fo:country="BR" fo:font-style="normal" style:text-underline-style="none" fo:font-weight="normal" fo:background-color="transparent" style:font-size-asian="16pt" style:font-style-asian="normal" style:font-weight-asian="normal" style:font-size-complex="16pt" style:font-style-complex="normal" style:font-weight-complex="normal"/>
    </style:style>
    <text:list-style style:name="ML1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ML2">
      <text:list-level-style-bullet text:level="1" text:bullet-char="●">
        <style:list-level-properties text:min-label-width="0.6cm"/>
        <style:text-properties fo:font-family="StarSymbol" fo:color="#90c226" fo:font-size="100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ML3">
      <text:list-level-style-bullet text:level="1" text:bullet-char="●">
        <style:list-level-properties text:min-label-width="0.6cm"/>
        <style:text-properties fo:font-family="StarSymbol" fo:color="#3e3d2d" fo:font-size="100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ML4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ML5">
      <text:list-level-style-bullet text:level="1" text:bullet-char="●">
        <style:list-level-properties text:min-label-width="0.6cm"/>
        <style:text-properties fo:font-family="StarSymbol" fo:color="#ffffff" fo:font-size="100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ML6">
      <text:list-level-style-bullet text:level="1" text:bullet-char="">
        <style:list-level-properties text:space-before="0.741cm" text:min-label-width="0.745cm"/>
        <style:text-properties fo:font-family="Wingdings" style:font-pitch="variable" style:font-charset="x-symbol" fo:color="#3e3d2d" fo:font-size="55%"/>
      </text:list-level-style-bullet>
      <text:list-level-style-bullet text:level="2" text:bullet-char="–">
        <style:list-level-properties text:space-before="1.5cm" text:min-label-width="0.9cm"/>
        <style:text-properties fo:font-family="StarSymbol" style:use-window-font-color="true" fo:font-size="75%"/>
      </text:list-level-style-bullet>
      <text:list-level-style-bullet text:level="3" text:bullet-char="●">
        <style:list-level-properties text:space-before="2.8cm" text:min-label-width="0.8cm"/>
        <style:text-properties fo:font-family="StarSymbol" style:use-window-font-color="true" fo:font-size="45%"/>
      </text:list-level-style-bullet>
      <text:list-level-style-bullet text:level="4" text:bullet-char="–">
        <style:list-level-properties text:space-before="4.2cm" text:min-label-width="0.6cm"/>
        <style:text-properties fo:font-family="StarSymbol" style:use-window-font-color="true" fo:font-size="75%"/>
      </text:list-level-style-bullet>
      <text:list-level-style-bullet text:level="5" text:bullet-char="●">
        <style:list-level-properties text:space-before="5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6.6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7.8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9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10.2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11.4cm" text:min-label-width="0.6cm"/>
        <style:text-properties fo:font-family="StarSymbol" style:use-window-font-color="true" fo:font-size="45%"/>
      </text:list-level-style-bullet>
    </text:list-style>
    <text:list-style style:name="ML7">
      <text:list-level-style-bullet text:level="1" text:bullet-char="">
        <style:list-level-properties text:space-before="0.741cm" text:min-label-width="0.745cm"/>
        <style:text-properties fo:font-family="Wingdings" style:font-pitch="variable" style:font-charset="x-symbol" fo:color="#3e3d2d" fo:font-size="55%"/>
      </text:list-level-style-bullet>
      <text:list-level-style-bullet text:level="2" text:bullet-char="">
        <style:list-level-properties text:space-before="1.019cm" text:min-label-width="0.758cm"/>
        <style:text-properties fo:font-family="'Wingdings 2'" style:font-family-generic="roman" style:font-pitch="variable" style:font-charset="x-symbol" fo:color="#3e3d2d" fo:font-size="80%"/>
      </text:list-level-style-bullet>
      <text:list-level-style-bullet text:level="3" text:bullet-char="●">
        <style:list-level-properties text:space-before="2.8cm" text:min-label-width="0.8cm"/>
        <style:text-properties fo:font-family="StarSymbol" style:use-window-font-color="true" fo:font-size="45%"/>
      </text:list-level-style-bullet>
      <text:list-level-style-bullet text:level="4" text:bullet-char="–">
        <style:list-level-properties text:space-before="4.2cm" text:min-label-width="0.6cm"/>
        <style:text-properties fo:font-family="StarSymbol" style:use-window-font-color="true" fo:font-size="75%"/>
      </text:list-level-style-bullet>
      <text:list-level-style-bullet text:level="5" text:bullet-char="●">
        <style:list-level-properties text:space-before="5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6.6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7.8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9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10.2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11.4cm" text:min-label-width="0.6cm"/>
        <style:text-properties fo:font-family="StarSymbol" style:use-window-font-color="true" fo:font-size="45%"/>
      </text:list-level-style-bullet>
    </text:list-style>
    <text:list-style style:name="ML8">
      <text:list-level-style-bullet text:level="1" text:bullet-char="">
        <style:list-level-properties text:space-before="0.741cm" text:min-label-width="0.745cm"/>
        <style:text-properties fo:font-family="Wingdings" style:font-pitch="variable" style:font-charset="x-symbol" fo:color="#3e3d2d" fo:font-size="55%"/>
      </text:list-level-style-bullet>
      <text:list-level-style-bullet text:level="2" text:bullet-char="">
        <style:list-level-properties text:space-before="1.019cm" text:min-label-width="0.758cm"/>
        <style:text-properties fo:font-family="'Wingdings 2'" style:font-family-generic="roman" style:font-pitch="variable" style:font-charset="x-symbol" fo:color="#3e3d2d" fo:font-size="80%"/>
      </text:list-level-style-bullet>
      <text:list-level-style-bullet text:level="3" text:bullet-char="">
        <style:list-level-properties text:space-before="2.033cm" text:min-label-width="0.507cm"/>
        <style:text-properties fo:font-family="Wingdings" style:font-pitch="variable" style:font-charset="x-symbol" fo:color="#3e3d2d" fo:font-size="60%"/>
      </text:list-level-style-bullet>
      <text:list-level-style-bullet text:level="4" text:bullet-char="–">
        <style:list-level-properties text:space-before="4.2cm" text:min-label-width="0.6cm"/>
        <style:text-properties fo:font-family="StarSymbol" style:use-window-font-color="true" fo:font-size="75%"/>
      </text:list-level-style-bullet>
      <text:list-level-style-bullet text:level="5" text:bullet-char="●">
        <style:list-level-properties text:space-before="5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6.6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7.8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9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10.2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11.4cm" text:min-label-width="0.6cm"/>
        <style:text-properties fo:font-family="StarSymbol" style:use-window-font-color="true" fo:font-size="45%"/>
      </text:list-level-style-bullet>
    </text:list-style>
    <text:list-style style:name="ML9">
      <text:list-level-style-bullet text:level="1" text:bullet-char="">
        <style:list-level-properties text:space-before="0.741cm" text:min-label-width="0.745cm"/>
        <style:text-properties fo:font-family="Wingdings" style:font-pitch="variable" style:font-charset="x-symbol" fo:color="#3e3d2d" fo:font-size="55%"/>
      </text:list-level-style-bullet>
      <text:list-level-style-bullet text:level="2" text:bullet-char="">
        <style:list-level-properties text:space-before="1.019cm" text:min-label-width="0.758cm"/>
        <style:text-properties fo:font-family="'Wingdings 2'" style:font-family-generic="roman" style:font-pitch="variable" style:font-charset="x-symbol" fo:color="#3e3d2d" fo:font-size="80%"/>
      </text:list-level-style-bullet>
      <text:list-level-style-bullet text:level="3" text:bullet-char="">
        <style:list-level-properties text:space-before="2.033cm" text:min-label-width="0.507cm"/>
        <style:text-properties fo:font-family="Wingdings" style:font-pitch="variable" style:font-charset="x-symbol" fo:color="#3e3d2d" fo:font-size="60%"/>
      </text:list-level-style-bullet>
      <text:list-level-style-bullet text:level="4" text:bullet-char="">
        <style:list-level-properties text:space-before="2.791cm" text:min-label-width="0.507cm"/>
        <style:text-properties fo:font-family="Wingdings" style:font-pitch="variable" style:font-charset="x-symbol" fo:color="#3e3d2d" fo:font-size="60%"/>
      </text:list-level-style-bullet>
      <text:list-level-style-bullet text:level="5" text:bullet-char="●">
        <style:list-level-properties text:space-before="5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6.6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7.8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9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10.2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11.4cm" text:min-label-width="0.6cm"/>
        <style:text-properties fo:font-family="StarSymbol" style:use-window-font-color="true" fo:font-size="45%"/>
      </text:list-level-style-bullet>
    </text:list-style>
    <text:list-style style:name="ML10">
      <text:list-level-style-bullet text:level="1" text:bullet-char="">
        <style:list-level-properties text:space-before="0.741cm" text:min-label-width="0.745cm"/>
        <style:text-properties fo:font-family="Wingdings" style:font-pitch="variable" style:font-charset="x-symbol" fo:color="#3e3d2d" fo:font-size="55%"/>
      </text:list-level-style-bullet>
      <text:list-level-style-bullet text:level="2" text:bullet-char="">
        <style:list-level-properties text:space-before="1.019cm" text:min-label-width="0.758cm"/>
        <style:text-properties fo:font-family="'Wingdings 2'" style:font-family-generic="roman" style:font-pitch="variable" style:font-charset="x-symbol" fo:color="#3e3d2d" fo:font-size="80%"/>
      </text:list-level-style-bullet>
      <text:list-level-style-bullet text:level="3" text:bullet-char="">
        <style:list-level-properties text:space-before="2.033cm" text:min-label-width="0.507cm"/>
        <style:text-properties fo:font-family="Wingdings" style:font-pitch="variable" style:font-charset="x-symbol" fo:color="#3e3d2d" fo:font-size="60%"/>
      </text:list-level-style-bullet>
      <text:list-level-style-bullet text:level="4" text:bullet-char="">
        <style:list-level-properties text:space-before="2.791cm" text:min-label-width="0.507cm"/>
        <style:text-properties fo:font-family="Wingdings" style:font-pitch="variable" style:font-charset="x-symbol" fo:color="#3e3d2d" fo:font-size="60%"/>
      </text:list-level-style-bullet>
      <text:list-level-style-bullet text:level="5" text:bullet-char="">
        <style:list-level-properties text:space-before="3.554cm" text:min-label-width="0.507cm"/>
        <style:text-properties fo:font-family="'Wingdings 2'" style:font-family-generic="roman" style:font-pitch="variable" style:font-charset="x-symbol" fo:color="#3e3d2d" fo:font-size="68%"/>
      </text:list-level-style-bullet>
      <text:list-level-style-bullet text:level="6" text:bullet-char="●">
        <style:list-level-properties text:space-before="6.6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7.8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9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10.2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11.4cm" text:min-label-width="0.6cm"/>
        <style:text-properties fo:font-family="StarSymbol" style:use-window-font-color="true" fo:font-size="45%"/>
      </text:list-level-style-bullet>
    </text:list-style>
  </office:automatic-styles>
  <office:master-styles>
    <draw:layer-set>
      <draw:layer draw:name="layout"/>
      <draw:layer draw:name="background"/>
      <draw:layer draw:name="backgroundobjects"/>
      <draw:layer draw:name="controls"/>
      <draw:layer draw:name="measurelines"/>
    </draw:layer-set>
    <style:handout-master presentation:presentation-page-layout-name="AL0T26" style:page-layout-name="PM0" draw:style-name="Mdp2">
      <draw:page-thumbnail draw:layer="backgroundobjects" svg:width="8.999cm" svg:height="5.061cm" svg:x="1cm" svg:y="3.742cm"/>
      <draw:page-thumbnail draw:layer="backgroundobjects" svg:width="8.999cm" svg:height="5.061cm" svg:x="1cm" svg:y="12.318cm"/>
      <draw:page-thumbnail draw:layer="backgroundobjects" svg:width="8.999cm" svg:height="5.061cm" svg:x="1cm" svg:y="20.894cm"/>
      <draw:page-thumbnail draw:layer="backgroundobjects" svg:width="8.999cm" svg:height="5.061cm" svg:x="11cm" svg:y="3.742cm"/>
      <draw:page-thumbnail draw:layer="backgroundobjects" svg:width="8.999cm" svg:height="5.061cm" svg:x="11cm" svg:y="12.318cm"/>
      <draw:page-thumbnail draw:layer="backgroundobjects" svg:width="8.999cm" svg:height="5.061cm" svg:x="11cm" svg:y="20.894cm"/>
      <draw:frame draw:style-name="Mgr1" draw:text-style-name="MP2" draw:layer="backgroundobjects" svg:width="9.113cm" svg:height="1.484cm" svg:x="0cm" svg:y="0cm" presentation:class="header">
        <draw:text-box>
          <text:p text:style-name="MP1">
            <presentation:header/>
          </text:p>
        </draw:text-box>
      </draw:frame>
      <draw:frame draw:style-name="Mgr1" draw:text-style-name="MP4" draw:layer="backgroundobjects" svg:width="9.113cm" svg:height="1.484cm" svg:x="11.886cm" svg:y="0cm" presentation:class="date-time">
        <draw:text-box>
          <text:p text:style-name="MP3">
            <presentation:date-time/>
          </text:p>
        </draw:text-box>
      </draw:frame>
      <draw:frame draw:style-name="Mgr2" draw:text-style-name="MP2" draw:layer="backgroundobjects" svg:width="9.113cm" svg:height="1.484cm" svg:x="0cm" svg:y="28.215cm" presentation:class="footer">
        <draw:text-box>
          <text:p text:style-name="MP1">
            <presentation:footer/>
          </text:p>
        </draw:text-box>
      </draw:frame>
      <draw:frame draw:style-name="Mgr2" draw:text-style-name="MP4" draw:layer="backgroundobjects" svg:width="9.113cm" svg:height="1.484cm" svg:x="11.886cm" svg:y="28.215cm" presentation:class="page-number">
        <draw:text-box>
          <text:p text:style-name="MP3">
            <text:page-number>&lt;número&gt;</text:page-number>
          </text:p>
        </draw:text-box>
      </draw:frame>
    </style:handout-master>
    <style:master-page style:name="Slide_20_de_20_título" style:display-name="Slide de título" style:page-layout-name="PM1" draw:style-name="Mdp1">
      <draw:line draw:name="Conector reto 15" draw:style-name="Mgr3" draw:text-style-name="MP5" draw:layer="backgroundobjects" drawooo:display="none" svg:x1="24.341cm" svg:y1="0cm" svg:x2="24.342cm" svg:y2="19.05cm">
        <text:p/>
      </draw:line>
      <draw:line draw:name="Conector reto 6" draw:style-name="Mgr4" draw:text-style-name="MP5" draw:layer="backgroundobjects" drawooo:display="none" svg:x1="0.211cm" svg:y1="0cm" svg:x2="0.212cm" svg:y2="19.05cm">
        <text:p/>
      </draw:line>
      <draw:line draw:name="Conector reto 8" draw:style-name="Mgr5" draw:text-style-name="MP5" draw:layer="backgroundobjects" drawooo:display="none" svg:x1="24.976cm" svg:y1="0cm" svg:x2="24.977cm" svg:y2="19.05cm">
        <text:p/>
      </draw:line>
      <draw:custom-shape draw:name="Retângulo 9" draw:style-name="Mgr6" draw:text-style-name="MP6" draw:layer="backgroundobjects" drawooo:display="none" svg:width="0.846cm" svg:height="19.049cm" svg:x="24.553cm" svg:y="0cm">
        <text:p/>
        <draw:enhanced-geometry draw:mirror-horizontal="false" draw:mirror-vertical="false" draw:text-areas="0 0 ?f3 ?f2" svg:viewBox="0 0 0 0" draw:type="ooxml-rect" draw:enhanced-path="M 0 0 L ?f3 0 ?f3 ?f2 0 ?f2 Z N">
          <draw:equation draw:name="f0" draw:formula="logwidth/2"/>
          <draw:equation draw:name="f1" draw:formula="logheight/2"/>
          <draw:equation draw:name="f2" draw:formula="logheight"/>
          <draw:equation draw:name="f3" draw:formula="logwidth"/>
        </draw:enhanced-geometry>
      </draw:custom-shape>
      <draw:line draw:name="Conector reto 10" draw:style-name="Mgr7" draw:text-style-name="MP5" draw:layer="backgroundobjects" drawooo:display="none" svg:x1="24.765cm" svg:y1="0cm" svg:x2="24.766cm" svg:y2="19.05cm">
        <text:p/>
      </draw:line>
      <draw:custom-shape draw:name="Elipse 11" draw:style-name="Mgr8" draw:text-style-name="MP7" draw:layer="backgroundobjects" drawooo:display="none" svg:width="1.525cm" svg:height="1.525cm" svg:x="22.657cm" svg:y="15.875cm">
        <text:p/>
        <draw:enhanced-geometry draw:mirror-horizontal="false" draw:mirror-vertical="false" draw:text-areas="?f5 ?f8 ?f6 ?f9" svg:viewBox="0 0 0 0" draw:type="ooxml-ellipse" draw:enhanced-path="M 0 ?f7 Z N" drawooo:enhanced-path="M 0 ?f7 G ?f0 ?f2 ?f12 ?f13 ?f0 ?f2 ?f14 ?f15 ?f0 ?f2 ?f16 ?f17 ?f0 ?f2 ?f18 ?f19 Z N">
          <draw:equation draw:name="f0" draw:formula="logwidth/2"/>
          <draw:equation draw:name="f1" draw:formula="?f0 *cos(pi*(2700000)/10800000)"/>
          <draw:equation draw:name="f2" draw:formula="logheight/2"/>
          <draw:equation draw:name="f3" draw:formula="?f2 *sin(pi*(2700000)/10800000)"/>
          <draw:equation draw:name="f4" draw:formula="logwidth/2"/>
          <draw:equation draw:name="f5" draw:formula="?f4 +0-?f1 "/>
          <draw:equation draw:name="f6" draw:formula="?f4 +?f1 -0"/>
          <draw:equation draw:name="f7" draw:formula="logheight/2"/>
          <draw:equation draw:name="f8" draw:formula="?f7 +0-?f3 "/>
          <draw:equation draw:name="f9" draw:formula="?f7 +?f3 -0"/>
          <draw:equation draw:name="f10" draw:formula="logheight"/>
          <draw:equation draw:name="f11" draw:formula="logwidth"/>
          <draw:equation draw:name="f12" draw:formula="(10800000)/60000.0"/>
          <draw:equation draw:name="f13" draw:formula="(5400000)/60000.0"/>
          <draw:equation draw:name="f14" draw:formula="(16200000)/60000.0"/>
          <draw:equation draw:name="f15" draw:formula="(5400000)/60000.0"/>
          <draw:equation draw:name="f16" draw:formula="(0)/60000.0"/>
          <draw:equation draw:name="f17" draw:formula="(5400000)/60000.0"/>
          <draw:equation draw:name="f18" draw:formula="(5400000)/60000.0"/>
          <draw:equation draw:name="f19" draw:formula="(5400000)/60000.0"/>
        </draw:enhanced-geometry>
      </draw:custom-shape>
      <draw:frame draw:name="Imagem 16" draw:style-name="Mgr9" draw:text-style-name="MP8" draw:layer="backgroundobjects" drawooo:display="none" svg:width="6.715cm" svg:height="2.998cm" svg:x="0.503cm" svg:y="0cm">
        <draw:image xlink:href="Pictures/100000000000024600000104A646FC1C04646A1F.jpg" xlink:type="simple" xlink:show="embed" xlink:actuate="onLoad" draw:mime-type="image/jpeg">
          <text:p/>
        </draw:image>
        <svg:desc>C:\Users\rt030211\Desktop\Sao Paulo - Geral\São Paulo_sem campus-01.jpg</svg:desc>
      </draw:frame>
      <draw:custom-shape draw:name="Retângulo 1" draw:style-name="Mgr10" draw:text-style-name="MP9" draw:layer="backgroundobjects" svg:width="1.692cm" svg:height="19.049cm" svg:x="1.058cm" svg:y="0cm">
        <text:p/>
        <draw:enhanced-geometry draw:mirror-horizontal="false" draw:mirror-vertical="false" draw:text-areas="0 0 ?f3 ?f2" svg:viewBox="0 0 0 0" draw:type="ooxml-rect" draw:enhanced-path="M 0 0 L ?f3 0 ?f3 ?f2 0 ?f2 Z N">
          <draw:equation draw:name="f0" draw:formula="logwidth/2"/>
          <draw:equation draw:name="f1" draw:formula="logheight/2"/>
          <draw:equation draw:name="f2" draw:formula="logheight"/>
          <draw:equation draw:name="f3" draw:formula="logwidth"/>
        </draw:enhanced-geometry>
      </draw:custom-shape>
      <draw:custom-shape draw:name="Retângulo 2" draw:style-name="Mgr11" draw:text-style-name="MP10" draw:layer="backgroundobjects" svg:width="0.29cm" svg:height="19.049cm" svg:x="0.767cm" svg:y="0cm">
        <text:p/>
        <draw:enhanced-geometry draw:mirror-horizontal="false" draw:mirror-vertical="false" draw:text-areas="0 0 ?f3 ?f2" svg:viewBox="0 0 0 0" draw:type="ooxml-rect" draw:enhanced-path="M 0 0 L ?f3 0 ?f3 ?f2 0 ?f2 Z N">
          <draw:equation draw:name="f0" draw:formula="logwidth/2"/>
          <draw:equation draw:name="f1" draw:formula="logheight/2"/>
          <draw:equation draw:name="f2" draw:formula="logheight"/>
          <draw:equation draw:name="f3" draw:formula="logwidth"/>
        </draw:enhanced-geometry>
      </draw:custom-shape>
      <draw:custom-shape draw:name="Retângulo 3" draw:style-name="Mgr12" draw:text-style-name="MP11" draw:layer="backgroundobjects" svg:width="0.506cm" svg:height="19.049cm" svg:x="2.752cm" svg:y="0cm">
        <text:p/>
        <draw:enhanced-geometry draw:mirror-horizontal="false" draw:mirror-vertical="false" draw:text-areas="0 0 ?f3 ?f2" svg:viewBox="0 0 0 0" draw:type="ooxml-rect" draw:enhanced-path="M 0 0 L ?f3 0 ?f3 ?f2 0 ?f2 Z N">
          <draw:equation draw:name="f0" draw:formula="logwidth/2"/>
          <draw:equation draw:name="f1" draw:formula="logheight/2"/>
          <draw:equation draw:name="f2" draw:formula="logheight"/>
          <draw:equation draw:name="f3" draw:formula="logwidth"/>
        </draw:enhanced-geometry>
      </draw:custom-shape>
      <draw:custom-shape draw:name="Retângulo 4" draw:style-name="Mgr13" draw:text-style-name="MP12" draw:layer="backgroundobjects" svg:width="0.638cm" svg:height="19.049cm" svg:x="3.171cm" svg:y="0cm">
        <text:p/>
        <draw:enhanced-geometry draw:mirror-horizontal="false" draw:mirror-vertical="false" draw:text-areas="0 0 ?f3 ?f2" svg:viewBox="0 0 0 0" draw:type="ooxml-rect" draw:enhanced-path="M 0 0 L ?f3 0 ?f3 ?f2 0 ?f2 Z N">
          <draw:equation draw:name="f0" draw:formula="logwidth/2"/>
          <draw:equation draw:name="f1" draw:formula="logheight/2"/>
          <draw:equation draw:name="f2" draw:formula="logheight"/>
          <draw:equation draw:name="f3" draw:formula="logwidth"/>
        </draw:enhanced-geometry>
      </draw:custom-shape>
      <draw:line draw:name="Conector reto 5" draw:style-name="Mgr14" draw:text-style-name="MP5" draw:layer="backgroundobjects" svg:x1="0.295cm" svg:y1="0cm" svg:x2="0.296cm" svg:y2="19.05cm">
        <text:p/>
      </draw:line>
      <draw:line draw:name="Conector reto 6" draw:style-name="Mgr15" draw:text-style-name="MP5" draw:layer="backgroundobjects" svg:x1="2.54cm" svg:y1="0cm" svg:x2="2.541cm" svg:y2="19.05cm">
        <text:p/>
      </draw:line>
      <draw:line draw:name="Conector reto 9" draw:style-name="Mgr4" draw:text-style-name="MP5" draw:layer="backgroundobjects" svg:x1="2.372cm" svg:y1="0cm" svg:x2="2.373cm" svg:y2="19.05cm">
        <text:p/>
      </draw:line>
      <draw:line draw:name="Conector reto 10" draw:style-name="Mgr16" draw:text-style-name="MP5" draw:layer="backgroundobjects" svg:x1="4.797cm" svg:y1="0cm" svg:x2="4.798cm" svg:y2="19.05cm">
        <text:p/>
      </draw:line>
      <draw:line draw:name="Conector reto 25" draw:style-name="Mgr17" draw:text-style-name="MP5" draw:layer="backgroundobjects" svg:x1="2.963cm" svg:y1="0cm" svg:x2="2.964cm" svg:y2="19.05cm">
        <text:p/>
      </draw:line>
      <draw:line draw:name="Conector reto 12" draw:style-name="Mgr4" draw:text-style-name="MP5" draw:layer="backgroundobjects" svg:x1="25.316cm" svg:y1="0cm" svg:x2="25.317cm" svg:y2="19.05cm">
        <text:p/>
      </draw:line>
      <draw:custom-shape draw:name="Retângulo 13" draw:style-name="Mgr18" draw:text-style-name="MP13" draw:layer="backgroundobjects" svg:width="0.211cm" svg:height="19.049cm" svg:x="3.387cm" svg:y="0cm">
        <text:p/>
        <draw:enhanced-geometry draw:mirror-horizontal="false" draw:mirror-vertical="false" draw:text-areas="0 0 ?f3 ?f2" svg:viewBox="0 0 0 0" draw:type="ooxml-rect" draw:enhanced-path="M 0 0 L ?f3 0 ?f3 ?f2 0 ?f2 Z N">
          <draw:equation draw:name="f0" draw:formula="logwidth/2"/>
          <draw:equation draw:name="f1" draw:formula="logheight/2"/>
          <draw:equation draw:name="f2" draw:formula="logheight"/>
          <draw:equation draw:name="f3" draw:formula="logwidth"/>
        </draw:enhanced-geometry>
      </draw:custom-shape>
      <draw:custom-shape draw:name="Elipse 14" draw:style-name="Mgr8" draw:text-style-name="MP7" draw:layer="backgroundobjects" svg:width="3.597cm" svg:height="3.597cm" svg:x="1.693cm" svg:y="9.525cm">
        <text:p/>
        <draw:enhanced-geometry draw:mirror-horizontal="false" draw:mirror-vertical="false" draw:text-areas="?f5 ?f8 ?f6 ?f9" svg:viewBox="0 0 0 0" draw:type="ooxml-ellipse" draw:enhanced-path="M 0 ?f7 Z N" drawooo:enhanced-path="M 0 ?f7 G ?f0 ?f2 ?f12 ?f13 ?f0 ?f2 ?f14 ?f15 ?f0 ?f2 ?f16 ?f17 ?f0 ?f2 ?f18 ?f19 Z N">
          <draw:equation draw:name="f0" draw:formula="logwidth/2"/>
          <draw:equation draw:name="f1" draw:formula="?f0 *cos(pi*(2700000)/10800000)"/>
          <draw:equation draw:name="f2" draw:formula="logheight/2"/>
          <draw:equation draw:name="f3" draw:formula="?f2 *sin(pi*(2700000)/10800000)"/>
          <draw:equation draw:name="f4" draw:formula="logwidth/2"/>
          <draw:equation draw:name="f5" draw:formula="?f4 +0-?f1 "/>
          <draw:equation draw:name="f6" draw:formula="?f4 +?f1 -0"/>
          <draw:equation draw:name="f7" draw:formula="logheight/2"/>
          <draw:equation draw:name="f8" draw:formula="?f7 +0-?f3 "/>
          <draw:equation draw:name="f9" draw:formula="?f7 +?f3 -0"/>
          <draw:equation draw:name="f10" draw:formula="logheight"/>
          <draw:equation draw:name="f11" draw:formula="logwidth"/>
          <draw:equation draw:name="f12" draw:formula="(10800000)/60000.0"/>
          <draw:equation draw:name="f13" draw:formula="(5400000)/60000.0"/>
          <draw:equation draw:name="f14" draw:formula="(16200000)/60000.0"/>
          <draw:equation draw:name="f15" draw:formula="(5400000)/60000.0"/>
          <draw:equation draw:name="f16" draw:formula="(0)/60000.0"/>
          <draw:equation draw:name="f17" draw:formula="(5400000)/60000.0"/>
          <draw:equation draw:name="f18" draw:formula="(5400000)/60000.0"/>
          <draw:equation draw:name="f19" draw:formula="(5400000)/60000.0"/>
        </draw:enhanced-geometry>
      </draw:custom-shape>
      <draw:custom-shape draw:name="Elipse 15" draw:style-name="Mgr19" draw:text-style-name="MP7" draw:layer="backgroundobjects" svg:width="1.781cm" svg:height="1.781cm" svg:x="3.638cm" svg:y="13.52cm">
        <text:p/>
        <draw:enhanced-geometry draw:mirror-horizontal="false" draw:mirror-vertical="false" draw:text-areas="?f5 ?f8 ?f6 ?f9" svg:viewBox="0 0 0 0" draw:type="ooxml-ellipse" draw:enhanced-path="M 0 ?f7 Z N" drawooo:enhanced-path="M 0 ?f7 G ?f0 ?f2 ?f12 ?f13 ?f0 ?f2 ?f14 ?f15 ?f0 ?f2 ?f16 ?f17 ?f0 ?f2 ?f18 ?f19 Z N">
          <draw:equation draw:name="f0" draw:formula="logwidth/2"/>
          <draw:equation draw:name="f1" draw:formula="?f0 *cos(pi*(2700000)/10800000)"/>
          <draw:equation draw:name="f2" draw:formula="logheight/2"/>
          <draw:equation draw:name="f3" draw:formula="?f2 *sin(pi*(2700000)/10800000)"/>
          <draw:equation draw:name="f4" draw:formula="logwidth/2"/>
          <draw:equation draw:name="f5" draw:formula="?f4 +0-?f1 "/>
          <draw:equation draw:name="f6" draw:formula="?f4 +?f1 -0"/>
          <draw:equation draw:name="f7" draw:formula="logheight/2"/>
          <draw:equation draw:name="f8" draw:formula="?f7 +0-?f3 "/>
          <draw:equation draw:name="f9" draw:formula="?f7 +?f3 -0"/>
          <draw:equation draw:name="f10" draw:formula="logheight"/>
          <draw:equation draw:name="f11" draw:formula="logwidth"/>
          <draw:equation draw:name="f12" draw:formula="(10800000)/60000.0"/>
          <draw:equation draw:name="f13" draw:formula="(5400000)/60000.0"/>
          <draw:equation draw:name="f14" draw:formula="(16200000)/60000.0"/>
          <draw:equation draw:name="f15" draw:formula="(5400000)/60000.0"/>
          <draw:equation draw:name="f16" draw:formula="(0)/60000.0"/>
          <draw:equation draw:name="f17" draw:formula="(5400000)/60000.0"/>
          <draw:equation draw:name="f18" draw:formula="(5400000)/60000.0"/>
          <draw:equation draw:name="f19" draw:formula="(5400000)/60000.0"/>
        </draw:enhanced-geometry>
      </draw:custom-shape>
      <draw:custom-shape draw:name="Elipse 16" draw:style-name="Mgr20" draw:text-style-name="MP7" draw:layer="backgroundobjects" svg:width="0.383cm" svg:height="0.378cm" svg:x="3.029cm" svg:y="15.28cm">
        <text:p/>
        <draw:enhanced-geometry draw:mirror-horizontal="false" draw:mirror-vertical="false" draw:text-areas="?f5 ?f8 ?f6 ?f9" svg:viewBox="0 0 0 0" draw:type="ooxml-ellipse" draw:enhanced-path="M 0 ?f7 Z N" drawooo:enhanced-path="M 0 ?f7 G ?f0 ?f2 ?f12 ?f13 ?f0 ?f2 ?f14 ?f15 ?f0 ?f2 ?f16 ?f17 ?f0 ?f2 ?f18 ?f19 Z N">
          <draw:equation draw:name="f0" draw:formula="logwidth/2"/>
          <draw:equation draw:name="f1" draw:formula="?f0 *cos(pi*(2700000)/10800000)"/>
          <draw:equation draw:name="f2" draw:formula="logheight/2"/>
          <draw:equation draw:name="f3" draw:formula="?f2 *sin(pi*(2700000)/10800000)"/>
          <draw:equation draw:name="f4" draw:formula="logwidth/2"/>
          <draw:equation draw:name="f5" draw:formula="?f4 +0-?f1 "/>
          <draw:equation draw:name="f6" draw:formula="?f4 +?f1 -0"/>
          <draw:equation draw:name="f7" draw:formula="logheight/2"/>
          <draw:equation draw:name="f8" draw:formula="?f7 +0-?f3 "/>
          <draw:equation draw:name="f9" draw:formula="?f7 +?f3 -0"/>
          <draw:equation draw:name="f10" draw:formula="logheight"/>
          <draw:equation draw:name="f11" draw:formula="logwidth"/>
          <draw:equation draw:name="f12" draw:formula="(10800000)/60000.0"/>
          <draw:equation draw:name="f13" draw:formula="(5400000)/60000.0"/>
          <draw:equation draw:name="f14" draw:formula="(16200000)/60000.0"/>
          <draw:equation draw:name="f15" draw:formula="(5400000)/60000.0"/>
          <draw:equation draw:name="f16" draw:formula="(0)/60000.0"/>
          <draw:equation draw:name="f17" draw:formula="(5400000)/60000.0"/>
          <draw:equation draw:name="f18" draw:formula="(5400000)/60000.0"/>
          <draw:equation draw:name="f19" draw:formula="(5400000)/60000.0"/>
        </draw:enhanced-geometry>
      </draw:custom-shape>
      <draw:custom-shape draw:name="Elipse 17" draw:style-name="Mgr20" draw:text-style-name="MP7" draw:layer="backgroundobjects" svg:width="0.762cm" svg:height="0.762cm" svg:x="4.621cm" svg:y="16.078cm">
        <text:p/>
        <draw:enhanced-geometry draw:mirror-horizontal="false" draw:mirror-vertical="false" draw:text-areas="?f5 ?f8 ?f6 ?f9" svg:viewBox="0 0 0 0" draw:type="ooxml-ellipse" draw:enhanced-path="M 0 ?f7 Z N" drawooo:enhanced-path="M 0 ?f7 G ?f0 ?f2 ?f12 ?f13 ?f0 ?f2 ?f14 ?f15 ?f0 ?f2 ?f16 ?f17 ?f0 ?f2 ?f18 ?f19 Z N">
          <draw:equation draw:name="f0" draw:formula="logwidth/2"/>
          <draw:equation draw:name="f1" draw:formula="?f0 *cos(pi*(2700000)/10800000)"/>
          <draw:equation draw:name="f2" draw:formula="logheight/2"/>
          <draw:equation draw:name="f3" draw:formula="?f2 *sin(pi*(2700000)/10800000)"/>
          <draw:equation draw:name="f4" draw:formula="logwidth/2"/>
          <draw:equation draw:name="f5" draw:formula="?f4 +0-?f1 "/>
          <draw:equation draw:name="f6" draw:formula="?f4 +?f1 -0"/>
          <draw:equation draw:name="f7" draw:formula="logheight/2"/>
          <draw:equation draw:name="f8" draw:formula="?f7 +0-?f3 "/>
          <draw:equation draw:name="f9" draw:formula="?f7 +?f3 -0"/>
          <draw:equation draw:name="f10" draw:formula="logheight"/>
          <draw:equation draw:name="f11" draw:formula="logwidth"/>
          <draw:equation draw:name="f12" draw:formula="(10800000)/60000.0"/>
          <draw:equation draw:name="f13" draw:formula="(5400000)/60000.0"/>
          <draw:equation draw:name="f14" draw:formula="(16200000)/60000.0"/>
          <draw:equation draw:name="f15" draw:formula="(5400000)/60000.0"/>
          <draw:equation draw:name="f16" draw:formula="(0)/60000.0"/>
          <draw:equation draw:name="f17" draw:formula="(5400000)/60000.0"/>
          <draw:equation draw:name="f18" draw:formula="(5400000)/60000.0"/>
          <draw:equation draw:name="f19" draw:formula="(5400000)/60000.0"/>
        </draw:enhanced-geometry>
      </draw:custom-shape>
      <draw:custom-shape draw:name="Elipse 18" draw:style-name="Mgr19" draw:text-style-name="MP7" draw:layer="backgroundobjects" svg:width="1.013cm" svg:height="1.013cm" svg:x="5.292cm" svg:y="12.488cm">
        <text:p/>
        <draw:enhanced-geometry draw:mirror-horizontal="false" draw:mirror-vertical="false" draw:text-areas="?f5 ?f8 ?f6 ?f9" svg:viewBox="0 0 0 0" draw:type="ooxml-ellipse" draw:enhanced-path="M 0 ?f7 Z N" drawooo:enhanced-path="M 0 ?f7 G ?f0 ?f2 ?f12 ?f13 ?f0 ?f2 ?f14 ?f15 ?f0 ?f2 ?f16 ?f17 ?f0 ?f2 ?f18 ?f19 Z N">
          <draw:equation draw:name="f0" draw:formula="logwidth/2"/>
          <draw:equation draw:name="f1" draw:formula="?f0 *cos(pi*(2700000)/10800000)"/>
          <draw:equation draw:name="f2" draw:formula="logheight/2"/>
          <draw:equation draw:name="f3" draw:formula="?f2 *sin(pi*(2700000)/10800000)"/>
          <draw:equation draw:name="f4" draw:formula="logwidth/2"/>
          <draw:equation draw:name="f5" draw:formula="?f4 +0-?f1 "/>
          <draw:equation draw:name="f6" draw:formula="?f4 +?f1 -0"/>
          <draw:equation draw:name="f7" draw:formula="logheight/2"/>
          <draw:equation draw:name="f8" draw:formula="?f7 +0-?f3 "/>
          <draw:equation draw:name="f9" draw:formula="?f7 +?f3 -0"/>
          <draw:equation draw:name="f10" draw:formula="logheight"/>
          <draw:equation draw:name="f11" draw:formula="logwidth"/>
          <draw:equation draw:name="f12" draw:formula="(10800000)/60000.0"/>
          <draw:equation draw:name="f13" draw:formula="(5400000)/60000.0"/>
          <draw:equation draw:name="f14" draw:formula="(16200000)/60000.0"/>
          <draw:equation draw:name="f15" draw:formula="(5400000)/60000.0"/>
          <draw:equation draw:name="f16" draw:formula="(0)/60000.0"/>
          <draw:equation draw:name="f17" draw:formula="(5400000)/60000.0"/>
          <draw:equation draw:name="f18" draw:formula="(5400000)/60000.0"/>
          <draw:equation draw:name="f19" draw:formula="(5400000)/60000.0"/>
        </draw:enhanced-geometry>
      </draw:custom-shape>
      <draw:frame draw:name="Imagem 34" draw:style-name="Mgr9" draw:text-style-name="MP8" draw:layer="backgroundobjects" svg:width="13.431cm" svg:height="6.001cm" svg:x="7.669cm" svg:y="0.617cm">
        <draw:image xlink:href="Pictures/10000000000002D800000145EE69E6CACA178B60.jpg" xlink:type="simple" xlink:show="embed" xlink:actuate="onLoad" draw:mime-type="image/jpeg">
          <text:p/>
        </draw:image>
        <svg:desc>C:\Users\rt030211\Desktop\Sao Paulo - Geral\São Paulo_sem campus-01.jpg</svg:desc>
      </draw:frame>
      <draw:frame draw:name="Título 7" presentation:style-name="Mpr1" draw:text-style-name="MP15" draw:layer="backgroundobjects" svg:width="17.144cm" svg:height="5.261cm" svg:x="6.35cm" svg:y="7.896cm" presentation:class="title" presentation:user-transformed="true">
        <draw:text-box>
          <text:p text:style-name="MP14">
            <text:span text:style-name="MT1">Clique para editar o título mestre</text:span>
          </text:p>
        </draw:text-box>
      </draw:frame>
      <draw:frame draw:name="Espaço Reservado para Data 27" presentation:style-name="Mpr2" draw:text-style-name="MP17" draw:layer="backgroundobjects" svg:width="6.349cm" svg:height="1.057cm" draw:transform="rotate (-1.5707963267949) translate (25.272cm 0.617cm)" presentation:class="date-time" presentation:user-transformed="true">
        <draw:text-box>
          <text:p text:style-name="MP16">
            <text:span text:style-name="MT2">
              <presentation:date-time/>
            </text:span>
          </text:p>
        </draw:text-box>
      </draw:frame>
      <draw:frame draw:name="Espaço Reservado para Rodapé 16" presentation:style-name="Mpr2" draw:text-style-name="MP17" draw:layer="backgroundobjects" svg:width="10.159cm" svg:height="1.066cm" draw:transform="rotate (-1.5707963267949) translate (25.272cm 7.069cm)" presentation:class="footer" presentation:user-transformed="true">
        <draw:text-box>
          <text:p text:style-name="MP18">
            <presentation:footer/>
          </text:p>
        </draw:text-box>
      </draw:frame>
      <draw:frame draw:name="Espaço Reservado para Número de Slide 28" presentation:style-name="Mpr3" draw:text-style-name="MP20" draw:layer="backgroundobjects" svg:width="1.692cm" svg:height="1.437cm" svg:x="3.682cm" svg:y="13.692cm" presentation:class="page-number" presentation:user-transformed="true">
        <draw:text-box>
          <text:p text:style-name="MP19">
            <text:span text:style-name="MT3">
              <text:page-number>&lt;número&gt;</text:page-number>
            </text:span>
          </text:p>
        </draw:text-box>
      </draw:frame>
      <draw:frame presentation:style-name="Slide_20_de_20_título-outline1" draw:layer="backgroundobjects" svg:width="22.859cm" svg:height="11.048cm" svg:x="1.27cm" svg:y="4.457cm" presentation:class="outline" presentation:placeholder="true">
        <draw:text-box/>
      </draw:frame>
      <presentation:notes style:page-layout-name="PM2">
        <draw:page-thumbnail presentation:style-name="Slide_20_de_20_título-title" draw:layer="backgroundobjects" svg:width="19.798cm" svg:height="11.136cm" svg:x="0.6cm" svg:y="2.257cm" presentation:class="page"/>
        <draw:frame presentation:style-name="Slide_20_de_20_título-notes" draw:layer="backgroundobjects" svg:width="16.799cm" svg:height="13.364cm" svg:x="2.1cm" svg:y="14.107cm" presentation:class="notes" presentation:placeholder="true">
          <draw:text-box/>
        </draw:frame>
        <draw:frame presentation:style-name="Mpr4" draw:text-style-name="MP2" draw:layer="backgroundobjects" svg:width="9.113cm" svg:height="1.484cm" svg:x="0cm" svg:y="0cm" presentation:class="header">
          <draw:text-box>
            <text:p text:style-name="MP1">
              <presentation:header/>
            </text:p>
          </draw:text-box>
        </draw:frame>
        <draw:frame presentation:style-name="Mpr4" draw:text-style-name="MP4" draw:layer="backgroundobjects" svg:width="9.113cm" svg:height="1.484cm" svg:x="11.886cm" svg:y="0cm" presentation:class="date-time">
          <draw:text-box>
            <text:p text:style-name="MP3">
              <presentation:date-time/>
            </text:p>
          </draw:text-box>
        </draw:frame>
        <draw:frame presentation:style-name="Mpr5" draw:text-style-name="MP2" draw:layer="backgroundobjects" svg:width="9.113cm" svg:height="1.484cm" svg:x="0cm" svg:y="28.215cm" presentation:class="footer">
          <draw:text-box>
            <text:p text:style-name="MP1">
              <presentation:footer/>
            </text:p>
          </draw:text-box>
        </draw:frame>
        <draw:frame presentation:style-name="Mpr5" draw:text-style-name="MP4" draw:layer="backgroundobjects" svg:width="9.113cm" svg:height="1.484cm" svg:x="11.886cm" svg:y="28.215cm" presentation:class="page-number">
          <draw:text-box>
            <text:p text:style-name="MP3">
              <text:page-number>&lt;número&gt;</text:page-number>
            </text:p>
          </draw:text-box>
        </draw:frame>
      </presentation:notes>
    </style:master-page>
    <style:master-page style:name="Título_20_e_20_conteúdo" style:display-name="Título e conteúdo" style:page-layout-name="PM1" draw:style-name="Mdp1">
      <draw:line draw:name="Conector reto 15" draw:style-name="Mgr3" draw:text-style-name="MP5" draw:layer="backgroundobjects" svg:x1="24.341cm" svg:y1="0cm" svg:x2="24.342cm" svg:y2="19.05cm">
        <text:p/>
      </draw:line>
      <draw:line draw:name="Conector reto 6" draw:style-name="Mgr4" draw:text-style-name="MP5" draw:layer="backgroundobjects" svg:x1="0.211cm" svg:y1="0cm" svg:x2="0.212cm" svg:y2="19.05cm">
        <text:p/>
      </draw:line>
      <draw:line draw:name="Conector reto 8" draw:style-name="Mgr5" draw:text-style-name="MP5" draw:layer="backgroundobjects" svg:x1="24.976cm" svg:y1="0cm" svg:x2="24.977cm" svg:y2="19.05cm">
        <text:p/>
      </draw:line>
      <draw:custom-shape draw:name="Retângulo 9" draw:style-name="Mgr6" draw:text-style-name="MP6" draw:layer="backgroundobjects" svg:width="0.846cm" svg:height="19.049cm" svg:x="24.553cm" svg:y="0cm">
        <text:p/>
        <draw:enhanced-geometry draw:mirror-horizontal="false" draw:mirror-vertical="false" draw:text-areas="0 0 ?f3 ?f2" svg:viewBox="0 0 0 0" draw:type="ooxml-rect" draw:enhanced-path="M 0 0 L ?f3 0 ?f3 ?f2 0 ?f2 Z N">
          <draw:equation draw:name="f0" draw:formula="logwidth/2"/>
          <draw:equation draw:name="f1" draw:formula="logheight/2"/>
          <draw:equation draw:name="f2" draw:formula="logheight"/>
          <draw:equation draw:name="f3" draw:formula="logwidth"/>
        </draw:enhanced-geometry>
      </draw:custom-shape>
      <draw:line draw:name="Conector reto 10" draw:style-name="Mgr7" draw:text-style-name="MP5" draw:layer="backgroundobjects" svg:x1="24.765cm" svg:y1="0cm" svg:x2="24.766cm" svg:y2="19.05cm">
        <text:p/>
      </draw:line>
      <draw:custom-shape draw:name="Elipse 11" draw:style-name="Mgr8" draw:text-style-name="MP7" draw:layer="backgroundobjects" svg:width="1.525cm" svg:height="1.525cm" svg:x="22.657cm" svg:y="15.875cm">
        <text:p/>
        <draw:enhanced-geometry draw:mirror-horizontal="false" draw:mirror-vertical="false" draw:text-areas="?f5 ?f8 ?f6 ?f9" svg:viewBox="0 0 0 0" draw:type="ooxml-ellipse" draw:enhanced-path="M 0 ?f7 Z N" drawooo:enhanced-path="M 0 ?f7 G ?f0 ?f2 ?f12 ?f13 ?f0 ?f2 ?f14 ?f15 ?f0 ?f2 ?f16 ?f17 ?f0 ?f2 ?f18 ?f19 Z N">
          <draw:equation draw:name="f0" draw:formula="logwidth/2"/>
          <draw:equation draw:name="f1" draw:formula="?f0 *cos(pi*(2700000)/10800000)"/>
          <draw:equation draw:name="f2" draw:formula="logheight/2"/>
          <draw:equation draw:name="f3" draw:formula="?f2 *sin(pi*(2700000)/10800000)"/>
          <draw:equation draw:name="f4" draw:formula="logwidth/2"/>
          <draw:equation draw:name="f5" draw:formula="?f4 +0-?f1 "/>
          <draw:equation draw:name="f6" draw:formula="?f4 +?f1 -0"/>
          <draw:equation draw:name="f7" draw:formula="logheight/2"/>
          <draw:equation draw:name="f8" draw:formula="?f7 +0-?f3 "/>
          <draw:equation draw:name="f9" draw:formula="?f7 +?f3 -0"/>
          <draw:equation draw:name="f10" draw:formula="logheight"/>
          <draw:equation draw:name="f11" draw:formula="logwidth"/>
          <draw:equation draw:name="f12" draw:formula="(10800000)/60000.0"/>
          <draw:equation draw:name="f13" draw:formula="(5400000)/60000.0"/>
          <draw:equation draw:name="f14" draw:formula="(16200000)/60000.0"/>
          <draw:equation draw:name="f15" draw:formula="(5400000)/60000.0"/>
          <draw:equation draw:name="f16" draw:formula="(0)/60000.0"/>
          <draw:equation draw:name="f17" draw:formula="(5400000)/60000.0"/>
          <draw:equation draw:name="f18" draw:formula="(5400000)/60000.0"/>
          <draw:equation draw:name="f19" draw:formula="(5400000)/60000.0"/>
        </draw:enhanced-geometry>
      </draw:custom-shape>
      <draw:frame draw:name="Imagem 16" draw:style-name="Mgr9" draw:text-style-name="MP8" draw:layer="backgroundobjects" svg:width="6.715cm" svg:height="2.998cm" svg:x="0.503cm" svg:y="0cm">
        <draw:image xlink:href="Pictures/100000000000024600000104A646FC1C04646A1F.jpg" xlink:type="simple" xlink:show="embed" xlink:actuate="onLoad" draw:mime-type="image/jpeg">
          <text:p/>
        </draw:image>
        <svg:desc>C:\Users\rt030211\Desktop\Sao Paulo - Geral\São Paulo_sem campus-01.jpg</svg:desc>
      </draw:frame>
      <draw:frame draw:name="Espaço Reservado para Conteúdo 7" presentation:style-name="Mpr6" draw:text-style-name="MP25" draw:layer="backgroundobjects" svg:width="20.742cm" svg:height="9.88cm" svg:x="1.27cm" svg:y="4.445cm" presentation:class="outline" presentation:user-transformed="true">
        <draw:text-box>
          <text:list text:style-name="ML6">
            <text:list-item>
              <text:p text:style-name="MP21">
                <text:span text:style-name="MT4">Clique para editar o texto mestre</text:span>
              </text:p>
            </text:list-item>
          </text:list>
          <text:list text:style-name="ML7">
            <text:list-item>
              <text:list>
                <text:list-item>
                  <text:p text:style-name="MP22">
                    <text:span text:style-name="MT5">Segundo nível</text:span>
                  </text:p>
                </text:list-item>
              </text:list>
            </text:list-item>
          </text:list>
          <text:list text:style-name="ML8">
            <text:list-item>
              <text:list>
                <text:list-item>
                  <text:list>
                    <text:list-item>
                      <text:p text:style-name="MP23">
                        <text:span text:style-name="MT6">Terceiro nível</text:span>
                      </text:p>
                    </text:list-item>
                  </text:list>
                </text:list-item>
              </text:list>
            </text:list-item>
          </text:list>
          <text:list text:style-name="ML9">
            <text:list-item>
              <text:list>
                <text:list-item>
                  <text:list>
                    <text:list-item>
                      <text:list>
                        <text:list-item>
                          <text:p text:style-name="MP23">
                            <text:span text:style-name="MT6">Quarto nível</text:span>
                          </text:p>
                        </text:list-item>
                      </text:list>
                    </text:list-item>
                  </text:list>
                </text:list-item>
              </text:list>
            </text:list-item>
          </text:list>
          <text:list text:style-name="ML10">
            <text:list-item>
              <text:list>
                <text:list-item>
                  <text:list>
                    <text:list-item>
                      <text:list>
                        <text:list-item>
                          <text:list>
                            <text:list-item>
                              <text:p text:style-name="MP24">
                                <text:span text:style-name="MT7">Quinto nível</text:span>
                              </text:p>
                            </text:list-item>
                          </text:list>
                        </text:list-item>
                      </text:list>
                    </text:list-item>
                  </text:list>
                </text:list-item>
              </text:list>
            </text:list-item>
          </text:list>
        </draw:text-box>
      </draw:frame>
      <draw:frame presentation:style-name="Título_20_e_20_conteúdo-title" draw:layer="backgroundobjects" svg:width="22.859cm" svg:height="3.18cm" svg:x="1.27cm" svg:y="0.76cm" presentation:class="title" presentation:placeholder="true">
        <draw:text-box/>
      </draw:frame>
      <presentation:notes style:page-layout-name="PM2">
        <draw:page-thumbnail presentation:style-name="Título_20_e_20_conteúdo-title" draw:layer="backgroundobjects" svg:width="12.699cm" svg:height="9.524cm" svg:x="3.175cm" svg:y="1.93cm" presentation:class="page"/>
        <draw:frame presentation:style-name="Título_20_e_20_conteúdo-notes" draw:layer="backgroundobjects" svg:width="15.239cm" svg:height="11.429cm" svg:x="1.905cm" svg:y="12.065cm" presentation:class="notes" presentation:placeholder="true">
          <draw:text-box/>
        </draw:frame>
        <draw:frame presentation:style-name="Mpr7" draw:text-style-name="MP2" draw:layer="backgroundobjects" svg:width="8.266cm" svg:height="1.269cm" svg:x="0cm" svg:y="0cm" presentation:class="header">
          <draw:text-box>
            <text:p text:style-name="MP1">
              <presentation:header/>
            </text:p>
          </draw:text-box>
        </draw:frame>
        <draw:frame presentation:style-name="Mpr7" draw:text-style-name="MP4" draw:layer="backgroundobjects" svg:width="8.266cm" svg:height="1.269cm" svg:x="10.783cm" svg:y="0cm" presentation:class="date-time">
          <draw:text-box>
            <text:p text:style-name="MP3">
              <presentation:date-time/>
            </text:p>
          </draw:text-box>
        </draw:frame>
        <draw:frame presentation:style-name="Mpr8" draw:text-style-name="MP2" draw:layer="backgroundobjects" svg:width="8.266cm" svg:height="1.269cm" svg:x="0cm" svg:y="24.13cm" presentation:class="footer">
          <draw:text-box>
            <text:p text:style-name="MP1">
              <presentation:footer/>
            </text:p>
          </draw:text-box>
        </draw:frame>
        <draw:frame presentation:style-name="Mpr8" draw:text-style-name="MP4" draw:layer="backgroundobjects" svg:width="8.266cm" svg:height="1.269cm" svg:x="10.783cm" svg:y="24.13cm" presentation:class="page-number">
          <draw:text-box>
            <text:p text:style-name="MP3">
              <text:page-number>&lt;número&gt;</text:page-number>
            </text:p>
          </draw:text-box>
        </draw:frame>
      </presentation:notes>
    </style:master-page>
    <style:master-page style:name="Título_20_e_20_conteúdo_5f_" style:display-name="Título e conteúdo_" style:page-layout-name="PM1" draw:style-name="Mdp1">
      <draw:line draw:name="Conector reto 15" draw:style-name="Mgr3" draw:text-style-name="MP5" draw:layer="backgroundobjects" svg:x1="24.341cm" svg:y1="0cm" svg:x2="24.342cm" svg:y2="19.05cm">
        <text:p/>
      </draw:line>
      <draw:line draw:name="Conector reto 6" draw:style-name="Mgr4" draw:text-style-name="MP5" draw:layer="backgroundobjects" svg:x1="0.211cm" svg:y1="0cm" svg:x2="0.212cm" svg:y2="19.05cm">
        <text:p/>
      </draw:line>
      <draw:line draw:name="Conector reto 8" draw:style-name="Mgr5" draw:text-style-name="MP5" draw:layer="backgroundobjects" svg:x1="24.976cm" svg:y1="0cm" svg:x2="24.977cm" svg:y2="19.05cm">
        <text:p/>
      </draw:line>
      <draw:custom-shape draw:name="Retângulo 9" draw:style-name="Mgr21" draw:text-style-name="MP6" draw:layer="backgroundobjects" svg:width="0.846cm" svg:height="19.049cm" svg:x="24.553cm" svg:y="0cm">
        <text:p/>
        <draw:enhanced-geometry draw:mirror-horizontal="false" draw:mirror-vertical="false" draw:text-areas="0 0 ?f3 ?f2" svg:viewBox="0 0 0 0" draw:type="ooxml-rect" draw:enhanced-path="M 0 0 L ?f3 0 ?f3 ?f2 0 ?f2 Z N">
          <draw:equation draw:name="f0" draw:formula="logwidth/2"/>
          <draw:equation draw:name="f1" draw:formula="logheight/2"/>
          <draw:equation draw:name="f2" draw:formula="logheight"/>
          <draw:equation draw:name="f3" draw:formula="logwidth"/>
        </draw:enhanced-geometry>
      </draw:custom-shape>
      <draw:line draw:name="Conector reto 10" draw:style-name="Mgr7" draw:text-style-name="MP5" draw:layer="backgroundobjects" svg:x1="24.765cm" svg:y1="0cm" svg:x2="24.766cm" svg:y2="19.05cm">
        <text:p/>
      </draw:line>
      <draw:custom-shape draw:name="Elipse 11" draw:style-name="Mgr22" draw:text-style-name="MP7" draw:layer="backgroundobjects" svg:width="1.525cm" svg:height="1.525cm" svg:x="22.657cm" svg:y="15.875cm">
        <text:p/>
        <draw:enhanced-geometry draw:mirror-horizontal="false" draw:mirror-vertical="false" draw:text-areas="?f5 ?f8 ?f6 ?f9" svg:viewBox="0 0 0 0" draw:type="ooxml-ellipse" draw:enhanced-path="M 0 ?f7 Z N" drawooo:enhanced-path="M 0 ?f7 G ?f0 ?f2 ?f12 ?f13 ?f0 ?f2 ?f14 ?f15 ?f0 ?f2 ?f16 ?f17 ?f0 ?f2 ?f18 ?f19 Z N">
          <draw:equation draw:name="f0" draw:formula="logwidth/2"/>
          <draw:equation draw:name="f1" draw:formula="?f0 *cos(pi*(2700000)/10800000)"/>
          <draw:equation draw:name="f2" draw:formula="logheight/2"/>
          <draw:equation draw:name="f3" draw:formula="?f2 *sin(pi*(2700000)/10800000)"/>
          <draw:equation draw:name="f4" draw:formula="logwidth/2"/>
          <draw:equation draw:name="f5" draw:formula="?f4 +0-?f1 "/>
          <draw:equation draw:name="f6" draw:formula="?f4 +?f1 -0"/>
          <draw:equation draw:name="f7" draw:formula="logheight/2"/>
          <draw:equation draw:name="f8" draw:formula="?f7 +0-?f3 "/>
          <draw:equation draw:name="f9" draw:formula="?f7 +?f3 -0"/>
          <draw:equation draw:name="f10" draw:formula="logheight"/>
          <draw:equation draw:name="f11" draw:formula="logwidth"/>
          <draw:equation draw:name="f12" draw:formula="(10800000)/60000.0"/>
          <draw:equation draw:name="f13" draw:formula="(5400000)/60000.0"/>
          <draw:equation draw:name="f14" draw:formula="(16200000)/60000.0"/>
          <draw:equation draw:name="f15" draw:formula="(5400000)/60000.0"/>
          <draw:equation draw:name="f16" draw:formula="(0)/60000.0"/>
          <draw:equation draw:name="f17" draw:formula="(5400000)/60000.0"/>
          <draw:equation draw:name="f18" draw:formula="(5400000)/60000.0"/>
          <draw:equation draw:name="f19" draw:formula="(5400000)/60000.0"/>
        </draw:enhanced-geometry>
      </draw:custom-shape>
      <draw:frame draw:name="Imagem 16" draw:style-name="Mgr9" draw:text-style-name="MP8" draw:layer="backgroundobjects" svg:width="6.715cm" svg:height="2.998cm" svg:x="0.503cm" svg:y="0cm">
        <draw:image xlink:href="Pictures/100000000000024600000104A646FC1C04646A1F.jpg" xlink:type="simple" xlink:show="embed" xlink:actuate="onLoad" draw:mime-type="image/jpeg">
          <text:p/>
        </draw:image>
        <svg:desc>C:\Users\rt030211\Desktop\Sao Paulo - Geral\São Paulo_sem campus-01.jpg</svg:desc>
      </draw:frame>
      <draw:frame draw:name="Espaço Reservado para Conteúdo 7" presentation:style-name="Mpr9" draw:text-style-name="MP25" draw:layer="backgroundobjects" svg:width="20.742cm" svg:height="9.88cm" svg:x="1.27cm" svg:y="4.445cm" presentation:class="outline" presentation:user-transformed="true">
        <draw:text-box>
          <text:list text:style-name="ML6">
            <text:list-item>
              <text:p text:style-name="MP21">
                <text:span text:style-name="MT4">Clique para editar o texto mestre</text:span>
              </text:p>
            </text:list-item>
          </text:list>
          <text:list text:style-name="ML7">
            <text:list-item>
              <text:list>
                <text:list-item>
                  <text:p text:style-name="MP22">
                    <text:span text:style-name="MT5">Segundo nível</text:span>
                  </text:p>
                </text:list-item>
              </text:list>
            </text:list-item>
          </text:list>
          <text:list text:style-name="ML8">
            <text:list-item>
              <text:list>
                <text:list-item>
                  <text:list>
                    <text:list-item>
                      <text:p text:style-name="MP23">
                        <text:span text:style-name="MT6">Terceiro nível</text:span>
                      </text:p>
                    </text:list-item>
                  </text:list>
                </text:list-item>
              </text:list>
            </text:list-item>
          </text:list>
          <text:list text:style-name="ML9">
            <text:list-item>
              <text:list>
                <text:list-item>
                  <text:list>
                    <text:list-item>
                      <text:list>
                        <text:list-item>
                          <text:p text:style-name="MP23">
                            <text:span text:style-name="MT6">Quarto nível</text:span>
                          </text:p>
                        </text:list-item>
                      </text:list>
                    </text:list-item>
                  </text:list>
                </text:list-item>
              </text:list>
            </text:list-item>
          </text:list>
          <text:list text:style-name="ML10">
            <text:list-item>
              <text:list>
                <text:list-item>
                  <text:list>
                    <text:list-item>
                      <text:list>
                        <text:list-item>
                          <text:list>
                            <text:list-item>
                              <text:p text:style-name="MP24">
                                <text:span text:style-name="MT7">Quinto nível</text:span>
                              </text:p>
                            </text:list-item>
                          </text:list>
                        </text:list-item>
                      </text:list>
                    </text:list-item>
                  </text:list>
                </text:list-item>
              </text:list>
            </text:list-item>
          </text:list>
        </draw:text-box>
      </draw:frame>
      <draw:frame presentation:style-name="Título_20_e_20_conteúdo_5f_-title" draw:layer="backgroundobjects" svg:width="22.859cm" svg:height="3.18cm" svg:x="1.27cm" svg:y="0.76cm" presentation:class="title" presentation:placeholder="true">
        <draw:text-box/>
      </draw:frame>
      <presentation:notes style:page-layout-name="PM2">
        <draw:page-thumbnail presentation:style-name="Título_20_e_20_conteúdo_5f_-title" draw:layer="backgroundobjects" svg:width="12.699cm" svg:height="9.524cm" svg:x="3.175cm" svg:y="1.93cm" presentation:class="page"/>
        <draw:frame presentation:style-name="Título_20_e_20_conteúdo_5f_-notes" draw:layer="backgroundobjects" svg:width="15.239cm" svg:height="11.429cm" svg:x="1.905cm" svg:y="12.065cm" presentation:class="notes" presentation:placeholder="true">
          <draw:text-box/>
        </draw:frame>
        <draw:frame presentation:style-name="Mpr10" draw:text-style-name="MP2" draw:layer="backgroundobjects" svg:width="8.266cm" svg:height="1.269cm" svg:x="0cm" svg:y="0cm" presentation:class="header">
          <draw:text-box>
            <text:p text:style-name="MP1">
              <presentation:header/>
            </text:p>
          </draw:text-box>
        </draw:frame>
        <draw:frame presentation:style-name="Mpr10" draw:text-style-name="MP4" draw:layer="backgroundobjects" svg:width="8.266cm" svg:height="1.269cm" svg:x="10.783cm" svg:y="0cm" presentation:class="date-time">
          <draw:text-box>
            <text:p text:style-name="MP3">
              <presentation:date-time/>
            </text:p>
          </draw:text-box>
        </draw:frame>
        <draw:frame presentation:style-name="Mpr11" draw:text-style-name="MP2" draw:layer="backgroundobjects" svg:width="8.266cm" svg:height="1.269cm" svg:x="0cm" svg:y="24.13cm" presentation:class="footer">
          <draw:text-box>
            <text:p text:style-name="MP1">
              <presentation:footer/>
            </text:p>
          </draw:text-box>
        </draw:frame>
        <draw:frame presentation:style-name="Mpr11" draw:text-style-name="MP4" draw:layer="backgroundobjects" svg:width="8.266cm" svg:height="1.269cm" svg:x="10.783cm" svg:y="24.13cm" presentation:class="page-number">
          <draw:text-box>
            <text:p text:style-name="MP3">
              <text:page-number>&lt;número&gt;</text:page-number>
            </text:p>
          </draw:text-box>
        </draw:frame>
      </presentation:notes>
    </style:master-page>
  </office:master-styles>
</office:document-styles>
</file>