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7" r:id="rId6"/>
    <p:sldId id="269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79F466-9FA6-4AD4-AA6F-4D72268F80AD}">
          <p14:sldIdLst>
            <p14:sldId id="256"/>
            <p14:sldId id="257"/>
            <p14:sldId id="270"/>
            <p14:sldId id="259"/>
          </p14:sldIdLst>
        </p14:section>
        <p14:section name="results" id="{BBBE046B-FE1B-4352-AB3A-3C5E00D547B2}">
          <p14:sldIdLst>
            <p14:sldId id="267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48C7-29BE-DD5B-02F9-DD63351B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59EF-1663-9573-CC10-45C93C4E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CE82-D28C-3F83-96B3-A3B25D9A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D1DA-103B-80FD-BC7B-82DD17E1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C974-81BF-EC23-5FDD-A7F67F08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374F-EC7F-5E91-8DFE-332D925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7345-845C-7552-6B38-6215714A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577C-4BD9-D9AF-0896-A6F9B75E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15A2-9BEE-77B7-9477-453DBD03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460A-44CE-50E8-C9F8-6AE6B351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1B8B-6ADD-B67E-EE12-6D6C0C9B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B652D-2B7B-96FC-0CFB-63503635D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8B71-53EB-DBE1-AF2A-366D018B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485C-E24B-4808-A8F6-1F4B8F7D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7F7A-1758-89A3-024E-581DB931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5AB6-A645-05DE-3D0F-AAC5A854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C5A7-7AAB-D0C8-14BD-4906493D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A71B-6F42-1FE4-3A16-C5BF8086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A9A1-10E3-8F88-23CD-7015FFDA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AC33-7A87-1F43-EDC2-AAC9A57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F5D2-FC1C-163A-EF9B-D9344B3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1933-E455-90A2-BDE0-3B1778D0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231A-2B43-0B64-21E3-6581C2E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222B-108D-3CDF-E467-044C354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4B88-B186-CBD0-30E5-E7825097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818A-B5BA-2163-70A3-524FDAC2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35D9-B4A7-15CE-B85F-8CA3820F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633AE-AB0F-D61B-6008-C26C2678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9620-8FD1-84A7-6AB7-D57161B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BE0F-4F19-4790-95F7-819E7D54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DA7D-0236-F5EF-FE5B-8404CF1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E43-91FB-47AE-CC23-F1FEA446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8FB7-FCE4-BF31-F2B2-CDAE4DDB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2CC9C-257A-C1CE-1558-499B531E6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9CC93-717E-BD82-4502-BBC19D0C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88F4B-6E58-3BE0-C05F-2694FB1D5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F53B-D11E-FAF0-DDA9-104619E7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C938C-AC4E-029B-353E-7DB06338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AD20A-5E27-097D-36F4-F369FCBD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AAFD-E8F7-78FC-D9EC-1F4C1A2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7805E-19B3-58A4-C97C-1BFA001F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ED62-752B-E8AA-8954-6643B407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70E5C-4712-7347-6687-6E44BD2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4D2BE-79A8-ADA7-77EB-8F17F12A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24870-8447-1EA9-7C0B-3C286C3A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2F71-AB0D-09CA-93F3-CAA33320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A2CF-00AF-2D25-0368-938F2815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36D5-F200-6111-63C2-A6B5BBF9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091D9-6557-4C15-FC63-6F1834EA2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18C6-B84F-01F3-09DF-C57A5E1D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0DE6-0E8B-7C45-C2D1-D78027AF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C42E-547A-CD11-0B33-A93A91E2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8BD6-31D6-07CE-1DAA-8229AA76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B3773-6C17-D7E1-219D-689B7AFC9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153BF-F90E-CCF8-7966-D026DE62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448F-192B-1A73-A128-39C06CFB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3774-C16B-3999-09AC-DB6857F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0EEC-BC97-AB39-54B2-7222385C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A4746-EF2D-1B7E-FB9C-2A710180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67913-EA2A-7335-189D-4867DEA2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AF42-6C49-4F94-DBB4-CE505141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FC23-ED1E-4B7F-B642-5A225CDCC4C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8442-F6E6-FA2F-2F83-10042C2A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9FD-3104-DA87-5F8F-B6BD400B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3E3C-10E6-48A5-A57D-51BD6E4E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hotos/27-11-2023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624B-3893-CCB3-634D-4FAEB7739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Hyper-abrupt band pass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D2560-F582-C74C-C168-23A6CF5E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520" y="3784918"/>
            <a:ext cx="3108960" cy="898842"/>
          </a:xfrm>
        </p:spPr>
        <p:txBody>
          <a:bodyPr/>
          <a:lstStyle/>
          <a:p>
            <a:r>
              <a:rPr lang="en-US" dirty="0"/>
              <a:t>July 2023</a:t>
            </a:r>
          </a:p>
          <a:p>
            <a:r>
              <a:rPr lang="en-US" dirty="0"/>
              <a:t>Halcyon Circuits</a:t>
            </a:r>
          </a:p>
        </p:txBody>
      </p:sp>
    </p:spTree>
    <p:extLst>
      <p:ext uri="{BB962C8B-B14F-4D97-AF65-F5344CB8AC3E}">
        <p14:creationId xmlns:p14="http://schemas.microsoft.com/office/powerpoint/2010/main" val="186453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79DE-472C-E48B-A446-FA708D5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58606D-7FDD-B695-41FC-3A46B68E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3923"/>
              </p:ext>
            </p:extLst>
          </p:nvPr>
        </p:nvGraphicFramePr>
        <p:xfrm>
          <a:off x="1310106" y="1980576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458">
                  <a:extLst>
                    <a:ext uri="{9D8B030D-6E8A-4147-A177-3AD203B41FA5}">
                      <a16:colId xmlns:a16="http://schemas.microsoft.com/office/drawing/2014/main" val="3087891313"/>
                    </a:ext>
                  </a:extLst>
                </a:gridCol>
                <a:gridCol w="4380208">
                  <a:extLst>
                    <a:ext uri="{9D8B030D-6E8A-4147-A177-3AD203B41FA5}">
                      <a16:colId xmlns:a16="http://schemas.microsoft.com/office/drawing/2014/main" val="1449644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048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 action="ppaction://hlinksldjump"/>
                        </a:rPr>
                        <a:t>Test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 action="ppaction://hlinksldjump"/>
                        </a:rPr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89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Prototype</a:t>
                      </a:r>
                      <a:r>
                        <a:rPr lang="en-US" dirty="0"/>
                        <a:t>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</a:t>
                      </a:r>
                      <a:r>
                        <a:rPr lang="en-US" dirty="0">
                          <a:hlinkClick r:id="rId5" action="ppaction://hlinksldjump"/>
                        </a:rPr>
                        <a:t>resolution</a:t>
                      </a:r>
                      <a:r>
                        <a:rPr lang="en-US" dirty="0"/>
                        <a:t> sweep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15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 </a:t>
                      </a:r>
                      <a:r>
                        <a:rPr lang="en-US" dirty="0">
                          <a:hlinkClick r:id="rId6" action="ppaction://hlinksldjump"/>
                        </a:rPr>
                        <a:t>wave</a:t>
                      </a:r>
                      <a:r>
                        <a:rPr lang="en-US" dirty="0"/>
                        <a:t> to sine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5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23745-25A7-4CE4-AF54-A15D281E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0" t="6698" r="10583" b="8036"/>
          <a:stretch/>
        </p:blipFill>
        <p:spPr>
          <a:xfrm>
            <a:off x="2235200" y="365125"/>
            <a:ext cx="8524240" cy="5171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A763E-9537-262E-7FD7-E13D271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1480" cy="1325563"/>
          </a:xfrm>
        </p:spPr>
        <p:txBody>
          <a:bodyPr/>
          <a:lstStyle/>
          <a:p>
            <a:r>
              <a:rPr lang="en-US" dirty="0"/>
              <a:t>Test circuit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C4BB7-AC95-B3A8-E94A-2BFB0237228F}"/>
              </a:ext>
            </a:extLst>
          </p:cNvPr>
          <p:cNvSpPr txBox="1"/>
          <p:nvPr/>
        </p:nvSpPr>
        <p:spPr>
          <a:xfrm>
            <a:off x="3942080" y="5699760"/>
            <a:ext cx="58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center frequency is 100kHz. It is set digitally. </a:t>
            </a:r>
          </a:p>
          <a:p>
            <a:r>
              <a:rPr lang="en-US" dirty="0"/>
              <a:t>The pass band width is set by component values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1991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357B-16C7-B465-C9EE-F37658B0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/>
              <a:t>Band_pass1_id.asc 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C8325-CBA5-FE53-A837-6EDCD451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" y="1121434"/>
            <a:ext cx="10897448" cy="4419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1EE3C-4DE6-3C0E-83B1-A32232C90157}"/>
              </a:ext>
            </a:extLst>
          </p:cNvPr>
          <p:cNvSpPr txBox="1"/>
          <p:nvPr/>
        </p:nvSpPr>
        <p:spPr>
          <a:xfrm>
            <a:off x="1219351" y="5696902"/>
            <a:ext cx="487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= input, constant amplitude over frequency</a:t>
            </a:r>
          </a:p>
          <a:p>
            <a:r>
              <a:rPr lang="en-US" dirty="0"/>
              <a:t>Blue: band pass filtered output</a:t>
            </a:r>
          </a:p>
        </p:txBody>
      </p:sp>
    </p:spTree>
    <p:extLst>
      <p:ext uri="{BB962C8B-B14F-4D97-AF65-F5344CB8AC3E}">
        <p14:creationId xmlns:p14="http://schemas.microsoft.com/office/powerpoint/2010/main" val="22845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6357-D561-E0D9-257C-A661BBFF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77" y="281058"/>
            <a:ext cx="3543123" cy="804368"/>
          </a:xfrm>
        </p:spPr>
        <p:txBody>
          <a:bodyPr>
            <a:normAutofit/>
          </a:bodyPr>
          <a:lstStyle/>
          <a:p>
            <a:r>
              <a:rPr lang="en-US" sz="3600" dirty="0"/>
              <a:t>Prototype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19F2-C774-7DA3-B3C9-C3DF8E00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760" y="5791200"/>
            <a:ext cx="2562860" cy="612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2" action="ppaction://hlinkfile"/>
              </a:rPr>
              <a:t>Scope photos (bpf_100khz.ult)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532B7-2B87-3970-C202-5C138424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4" y="1527175"/>
            <a:ext cx="7056437" cy="4876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0FD192-3D61-52C3-E4D0-53A37F66216D}"/>
              </a:ext>
            </a:extLst>
          </p:cNvPr>
          <p:cNvSpPr txBox="1">
            <a:spLocks/>
          </p:cNvSpPr>
          <p:nvPr/>
        </p:nvSpPr>
        <p:spPr>
          <a:xfrm>
            <a:off x="3151627" y="4505445"/>
            <a:ext cx="1539390" cy="56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99kHz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F79522-CC72-E321-2C5F-FB52B93F9A5A}"/>
              </a:ext>
            </a:extLst>
          </p:cNvPr>
          <p:cNvCxnSpPr>
            <a:cxnSpLocks/>
          </p:cNvCxnSpPr>
          <p:nvPr/>
        </p:nvCxnSpPr>
        <p:spPr>
          <a:xfrm flipV="1">
            <a:off x="3921322" y="3172720"/>
            <a:ext cx="0" cy="1437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EA3EF6-FADB-1220-DC93-F39B26C06115}"/>
              </a:ext>
            </a:extLst>
          </p:cNvPr>
          <p:cNvCxnSpPr/>
          <p:nvPr/>
        </p:nvCxnSpPr>
        <p:spPr>
          <a:xfrm flipV="1">
            <a:off x="6413645" y="3071289"/>
            <a:ext cx="0" cy="2051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B9551A-F506-67EF-74C4-16251D6EF3B0}"/>
              </a:ext>
            </a:extLst>
          </p:cNvPr>
          <p:cNvSpPr txBox="1">
            <a:spLocks/>
          </p:cNvSpPr>
          <p:nvPr/>
        </p:nvSpPr>
        <p:spPr>
          <a:xfrm>
            <a:off x="5778356" y="4972130"/>
            <a:ext cx="1409844" cy="56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100kHz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20C246-13EB-F25B-5DC2-4DD949589A20}"/>
              </a:ext>
            </a:extLst>
          </p:cNvPr>
          <p:cNvCxnSpPr/>
          <p:nvPr/>
        </p:nvCxnSpPr>
        <p:spPr>
          <a:xfrm flipV="1">
            <a:off x="1371745" y="3093634"/>
            <a:ext cx="0" cy="2051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F69340-9531-ACA6-56F7-CAADED0B4B8E}"/>
              </a:ext>
            </a:extLst>
          </p:cNvPr>
          <p:cNvSpPr txBox="1">
            <a:spLocks/>
          </p:cNvSpPr>
          <p:nvPr/>
        </p:nvSpPr>
        <p:spPr>
          <a:xfrm>
            <a:off x="724077" y="5070515"/>
            <a:ext cx="1409844" cy="56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100kHz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8EACD-090E-B6A4-9C76-8DFD6F9419F0}"/>
              </a:ext>
            </a:extLst>
          </p:cNvPr>
          <p:cNvSpPr txBox="1"/>
          <p:nvPr/>
        </p:nvSpPr>
        <p:spPr>
          <a:xfrm>
            <a:off x="8143239" y="1587866"/>
            <a:ext cx="3548697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input:  2V pp swept from 99kHz to 101Khz</a:t>
            </a:r>
          </a:p>
          <a:p>
            <a:r>
              <a:rPr lang="en-US" sz="2000" dirty="0"/>
              <a:t>(saw tooth sweep up)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0E678D-BAF1-9D2F-286D-F78CC938FAD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32600" y="2095698"/>
            <a:ext cx="1310639" cy="393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5060D2-59E5-3318-7EA3-93E5D07CFCB1}"/>
              </a:ext>
            </a:extLst>
          </p:cNvPr>
          <p:cNvSpPr txBox="1"/>
          <p:nvPr/>
        </p:nvSpPr>
        <p:spPr>
          <a:xfrm>
            <a:off x="8041639" y="3442065"/>
            <a:ext cx="354869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output:  output 2V pp at 100KHz.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E876C-4CBF-525F-779E-AEA3B322D2F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626948" y="3796008"/>
            <a:ext cx="1414691" cy="1906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D2543FA-8515-2748-455C-81EC181A639F}"/>
              </a:ext>
            </a:extLst>
          </p:cNvPr>
          <p:cNvSpPr txBox="1">
            <a:spLocks/>
          </p:cNvSpPr>
          <p:nvPr/>
        </p:nvSpPr>
        <p:spPr>
          <a:xfrm>
            <a:off x="7334293" y="305845"/>
            <a:ext cx="3223102" cy="80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Pass band &lt;1kHz wide at </a:t>
            </a:r>
          </a:p>
          <a:p>
            <a:r>
              <a:rPr lang="en-US" sz="2400" dirty="0"/>
              <a:t>100kHz center frequency</a:t>
            </a:r>
          </a:p>
        </p:txBody>
      </p:sp>
    </p:spTree>
    <p:extLst>
      <p:ext uri="{BB962C8B-B14F-4D97-AF65-F5344CB8AC3E}">
        <p14:creationId xmlns:p14="http://schemas.microsoft.com/office/powerpoint/2010/main" val="22107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96B1A4-AEC0-E102-AD3A-1625B044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18715"/>
            <a:ext cx="7190232" cy="513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36357-D561-E0D9-257C-A661BBFF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168" y="164971"/>
            <a:ext cx="3022599" cy="8540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Pass band 3db width </a:t>
            </a:r>
            <a:br>
              <a:rPr lang="en-US" sz="2800" dirty="0"/>
            </a:br>
            <a:r>
              <a:rPr lang="en-US" sz="2800" dirty="0"/>
              <a:t>~70Hz  at f</a:t>
            </a:r>
            <a:r>
              <a:rPr lang="en-US" sz="2800" baseline="-25000" dirty="0"/>
              <a:t>c</a:t>
            </a:r>
            <a:r>
              <a:rPr lang="en-US" sz="2800" dirty="0"/>
              <a:t> =100kHz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F79522-CC72-E321-2C5F-FB52B93F9A5A}"/>
              </a:ext>
            </a:extLst>
          </p:cNvPr>
          <p:cNvCxnSpPr>
            <a:cxnSpLocks/>
          </p:cNvCxnSpPr>
          <p:nvPr/>
        </p:nvCxnSpPr>
        <p:spPr>
          <a:xfrm flipV="1">
            <a:off x="2665316" y="3178769"/>
            <a:ext cx="0" cy="1437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EA3EF6-FADB-1220-DC93-F39B26C06115}"/>
              </a:ext>
            </a:extLst>
          </p:cNvPr>
          <p:cNvCxnSpPr/>
          <p:nvPr/>
        </p:nvCxnSpPr>
        <p:spPr>
          <a:xfrm flipV="1">
            <a:off x="4154359" y="2975641"/>
            <a:ext cx="0" cy="2051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B9551A-F506-67EF-74C4-16251D6EF3B0}"/>
              </a:ext>
            </a:extLst>
          </p:cNvPr>
          <p:cNvSpPr txBox="1">
            <a:spLocks/>
          </p:cNvSpPr>
          <p:nvPr/>
        </p:nvSpPr>
        <p:spPr>
          <a:xfrm>
            <a:off x="2228780" y="4609435"/>
            <a:ext cx="1409844" cy="56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99.8kHz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22E50-2D7D-40BC-4E35-224F2782203F}"/>
              </a:ext>
            </a:extLst>
          </p:cNvPr>
          <p:cNvSpPr txBox="1"/>
          <p:nvPr/>
        </p:nvSpPr>
        <p:spPr>
          <a:xfrm>
            <a:off x="8345840" y="1378038"/>
            <a:ext cx="3548697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input:  2V pp swept from 99.8kHz to 100.2Khz</a:t>
            </a:r>
          </a:p>
          <a:p>
            <a:r>
              <a:rPr lang="en-US" sz="2000" dirty="0"/>
              <a:t>(saw tooth sweep up)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4CDDBB-D8E6-16F6-D541-B980FE9D67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26014" y="1885870"/>
            <a:ext cx="1219826" cy="6681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3946-32A6-D167-2972-7D0F2B463DDC}"/>
              </a:ext>
            </a:extLst>
          </p:cNvPr>
          <p:cNvSpPr txBox="1"/>
          <p:nvPr/>
        </p:nvSpPr>
        <p:spPr>
          <a:xfrm>
            <a:off x="8391767" y="4080094"/>
            <a:ext cx="354869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output:  </a:t>
            </a:r>
          </a:p>
          <a:p>
            <a:r>
              <a:rPr lang="en-US" sz="2000" dirty="0"/>
              <a:t>3db full width ~70Hz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A6856-C42F-76A0-05A4-9AD20A67188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70095" y="4427360"/>
            <a:ext cx="3721672" cy="66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6B52C9-D507-DB65-93B9-D9DA04622658}"/>
              </a:ext>
            </a:extLst>
          </p:cNvPr>
          <p:cNvSpPr txBox="1">
            <a:spLocks/>
          </p:cNvSpPr>
          <p:nvPr/>
        </p:nvSpPr>
        <p:spPr>
          <a:xfrm>
            <a:off x="3742541" y="4787980"/>
            <a:ext cx="1409844" cy="56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100kHz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650350-1512-4867-5D07-8F254A809457}"/>
              </a:ext>
            </a:extLst>
          </p:cNvPr>
          <p:cNvSpPr txBox="1">
            <a:spLocks/>
          </p:cNvSpPr>
          <p:nvPr/>
        </p:nvSpPr>
        <p:spPr>
          <a:xfrm>
            <a:off x="724076" y="281058"/>
            <a:ext cx="4122243" cy="80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High resolution Sweep:</a:t>
            </a:r>
          </a:p>
        </p:txBody>
      </p:sp>
    </p:spTree>
    <p:extLst>
      <p:ext uri="{BB962C8B-B14F-4D97-AF65-F5344CB8AC3E}">
        <p14:creationId xmlns:p14="http://schemas.microsoft.com/office/powerpoint/2010/main" val="132162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DD33-EC90-AE7A-A6EB-AA7189A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24485"/>
            <a:ext cx="10515600" cy="742315"/>
          </a:xfrm>
        </p:spPr>
        <p:txBody>
          <a:bodyPr/>
          <a:lstStyle/>
          <a:p>
            <a:r>
              <a:rPr lang="en-US" dirty="0"/>
              <a:t>Square wave to sine converter:  100 kHz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C5D06-6768-2C6D-5974-F271EB43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71" y="1232605"/>
            <a:ext cx="7515610" cy="4944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D8A79-BB92-2A39-759B-19D20534ADA5}"/>
              </a:ext>
            </a:extLst>
          </p:cNvPr>
          <p:cNvSpPr txBox="1"/>
          <p:nvPr/>
        </p:nvSpPr>
        <p:spPr>
          <a:xfrm>
            <a:off x="210755" y="2165194"/>
            <a:ext cx="362362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input: 100kHz square wave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84A2F3-C329-9504-E7B1-147D620D3E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07257" y="4089979"/>
            <a:ext cx="1384503" cy="20005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2BF37D-F39A-B628-5F80-F723F2A6A2D7}"/>
              </a:ext>
            </a:extLst>
          </p:cNvPr>
          <p:cNvSpPr txBox="1"/>
          <p:nvPr/>
        </p:nvSpPr>
        <p:spPr>
          <a:xfrm>
            <a:off x="258560" y="3889924"/>
            <a:ext cx="3548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Filter output: 100 kHz sine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48816-A085-1F68-2BC3-B9EAA12C9018}"/>
              </a:ext>
            </a:extLst>
          </p:cNvPr>
          <p:cNvSpPr txBox="1"/>
          <p:nvPr/>
        </p:nvSpPr>
        <p:spPr>
          <a:xfrm>
            <a:off x="285678" y="4783811"/>
            <a:ext cx="3548697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circuit can convert square waves to sine waves from 1Hz to 100Mhz with no hardware changes.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90957-144D-A66C-1CD2-9C8AB4659188}"/>
              </a:ext>
            </a:extLst>
          </p:cNvPr>
          <p:cNvSpPr txBox="1"/>
          <p:nvPr/>
        </p:nvSpPr>
        <p:spPr>
          <a:xfrm>
            <a:off x="833119" y="1305534"/>
            <a:ext cx="177120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Ch1=ch2= 1V/div, 5us/div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771A4-E1F3-78A1-7796-815D21F3CF99}"/>
              </a:ext>
            </a:extLst>
          </p:cNvPr>
          <p:cNvCxnSpPr>
            <a:cxnSpLocks/>
          </p:cNvCxnSpPr>
          <p:nvPr/>
        </p:nvCxnSpPr>
        <p:spPr>
          <a:xfrm>
            <a:off x="3834375" y="2361210"/>
            <a:ext cx="1696149" cy="11715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4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12583</TotalTime>
  <Words>217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Hyper-abrupt band pass filter</vt:lpstr>
      <vt:lpstr>Contents</vt:lpstr>
      <vt:lpstr>Test circuit</vt:lpstr>
      <vt:lpstr>Band_pass1_id.asc  Simulation</vt:lpstr>
      <vt:lpstr>Prototype results:</vt:lpstr>
      <vt:lpstr>Pass band 3db width  ~70Hz  at fc =100kHz</vt:lpstr>
      <vt:lpstr>Square wave to sine converter:  100 kHz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Tuneable band pass</dc:title>
  <dc:creator>Bryan Nevins</dc:creator>
  <cp:lastModifiedBy>Bryan Nevins</cp:lastModifiedBy>
  <cp:revision>49</cp:revision>
  <dcterms:created xsi:type="dcterms:W3CDTF">2023-07-07T15:14:32Z</dcterms:created>
  <dcterms:modified xsi:type="dcterms:W3CDTF">2023-12-02T20:18:01Z</dcterms:modified>
</cp:coreProperties>
</file>