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soil moisture automation needs sensor context so here is the field we logged...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lorawan nodes sample volumetric water content at 6, 18, and 30 inch depths every hour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the weather mast streams air temperature, humidity, wind, canopy temperature, and rainfall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irrigation totals sync from the controller so agronomists see actuations alongside sensors</a:t>
            </a:r>
          </a:p>
        </p:txBody>
      </p:sp>
      <p:pic>
        <p:nvPicPr>
          <p:cNvPr id="4" name="Picture 3" descr="sensor_layout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plot 2015 lags forty eight hours proving the fold reuse bug and irrigation imbalance...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forecasts trail the observed rebound by roughly two days across depths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training data lacked aggressive irrigation cycles represented in this plot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fixing the fold logic ensures each site contributes sequences and stops this lag</a:t>
            </a:r>
          </a:p>
        </p:txBody>
      </p:sp>
      <p:pic>
        <p:nvPicPr>
          <p:cNvPr id="4" name="Picture 3" descr="pred_vs_actual_plot2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29182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injection experiments fail because features never recompute and scaling shifts the inputs...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water gets added after scaling so engineered features like logs and cumulative sums stay frozen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scaled precip irrigation exceeds its buffered range which pushes the network off manifold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with little cross plot diversity the lstm defaults to trend continuation instead of reacting</a:t>
            </a:r>
          </a:p>
        </p:txBody>
      </p:sp>
      <p:pic>
        <p:nvPicPr>
          <p:cNvPr id="4" name="Picture 3" descr="irrigation_injection_fail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43915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lessons fuel next season so data prep stays but the modeling stack evolves...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current pipeline delivers clean engineered datasets ready for retraining and sharing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next iteration will recompute features before sensitivity tests and repair fold reuse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documented findings become onboarding material for agronomists and the controls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before modeling we check coverage so you see the telemetry gaps...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core soil moisture and weather channels exceed eighty percent availability for the season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stress indices such as cwsi swsi and daily et stayed too sparse to trust in training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categorical crop and growth stage notes were largely absent so we excluded them</a:t>
            </a:r>
          </a:p>
        </p:txBody>
      </p:sp>
      <p:pic>
        <p:nvPicPr>
          <p:cNvPr id="4" name="Picture 3" descr="feature_missing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raw probes jitter so domain smoothing keeps irrigation pulses intact...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hourly volumetric water content is spiky because of sensor noise and extraction cycles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daily means plus pchip interpolation honour the recharge curve between irrigations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a savitzky golay window of twenty one keeps irrigation peaks while suppressing jitter</a:t>
            </a:r>
          </a:p>
        </p:txBody>
      </p:sp>
      <p:pic>
        <p:nvPicPr>
          <p:cNvPr id="4" name="Picture 3" descr="vwc_cleaning_high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spike flags separate irrigation jumps from drift so alerts stay actionable...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we flag plus fifteen percent day over day jumps as irrigation or rainfall response candidates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minus fifteen percent drops reveal drainage events or sensor faults that need review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these flags feed downstream labelling and dashboard alerts for the irrigation team</a:t>
            </a:r>
          </a:p>
        </p:txBody>
      </p:sp>
      <p:pic>
        <p:nvPicPr>
          <p:cNvPr id="4" name="Picture 3" descr="vwc_spike_fla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we cut noisy channels and keep agronomy signals so the feature set stays focused...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retained features cover soil moisture layers, time of day encoding, weather load, and irrigation context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forty two inch probes showed persistent flatlines so we documented and removed them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sparse crop metadata and redundant elevation columns were dropped to avoid leakage</a:t>
            </a:r>
          </a:p>
        </p:txBody>
      </p:sp>
      <p:pic>
        <p:nvPicPr>
          <p:cNvPr id="4" name="Picture 3" descr="feature_selec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4375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domain transforms teach the lstm to feel rates and actuator events...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center each vwc depth per plot so the network learns deviations instead of static bias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compute delta vwc sub d of t equals vwc sub d of t minus vwc sub d of t minus one to encode drying velocity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log transform precipitation plus one and add a binary irrigation flag to highlight rare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sequence framing and regularized lstm capture a week of history before forecasting four days...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one hundred sixty eight hour input window aligns with irrigation planning cadence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ninety six hour horizon meets the farm requirement for scheduling and monitoring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stacked five layer lstm 512 to 64 uses dropout and l2 regularisation to curb overfit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timeseriessplit was meant for leave one plot out yet the bug reused the first plot folds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plot 2003 shows surface tracking while deeper layers lag revealing irrigation sensitivity gaps...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six inch predictions follow the smoothed trend but under react immediately after irrigation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eighteen and thirty inch layers respond too softly versus the ground truth rebounds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the model captured seasonal decline yet missed amplitude which is key for scheduling</a:t>
            </a:r>
          </a:p>
        </p:txBody>
      </p:sp>
      <p:pic>
        <p:nvPicPr>
          <p:cNvPr id="4" name="Picture 3" descr="pred_vs_actual_plot2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29182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ECF2F8"/>
                </a:solidFill>
              </a:defRPr>
            </a:pPr>
            <a:r>
              <a:t>plot 2014 exposes positive bias because dry down exemplars were scarce in training...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1148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surface depth stays elevated even as actual moisture declines after events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deeper probes fail to catch the sharp post irrigation spike that agronomists expect</a:t>
            </a:r>
          </a:p>
          <a:p>
            <a:pPr>
              <a:spcAft>
                <a:spcPts val="400"/>
              </a:spcAft>
              <a:defRPr sz="2600">
                <a:solidFill>
                  <a:srgbClr val="DCE6EC"/>
                </a:solidFill>
              </a:defRPr>
            </a:pPr>
            <a:r>
              <a:t>highlights need for balanced dry and wet sequences from every plot in training</a:t>
            </a:r>
          </a:p>
        </p:txBody>
      </p:sp>
      <p:pic>
        <p:nvPicPr>
          <p:cNvPr id="4" name="Picture 3" descr="pred_vs_actual_plot2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463040"/>
            <a:ext cx="4389120" cy="2918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