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356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345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017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489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128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00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19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08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961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788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96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99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public.tableau.com/views/TeacherQuitsandVacancies/Story1?:language=en-US&amp;:sid=&amp;:display_count=n&amp;:origin=viz_share_link" TargetMode="Externa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61FF775F-BD0C-4418-B48E-A83BD291B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515" y="962902"/>
            <a:ext cx="5868954" cy="238082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US Public Education Crisis Post-COVID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632ED15-2B34-4A55-8D7A-CEAEC10B8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171479" cy="1610643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By: Bryan Pritsker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434B2B11-F64C-B9B1-2523-D583D99F1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28AF57F-668F-D742-9148-723DDD9E695A}"/>
              </a:ext>
            </a:extLst>
          </p:cNvPr>
          <p:cNvSpPr txBox="1"/>
          <p:nvPr/>
        </p:nvSpPr>
        <p:spPr>
          <a:xfrm>
            <a:off x="643812" y="4413380"/>
            <a:ext cx="45440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Link to Tableau Public Story:</a:t>
            </a:r>
          </a:p>
          <a:p>
            <a:r>
              <a:rPr lang="en-US" sz="1400" dirty="0">
                <a:hlinkClick r:id="rId5"/>
              </a:rPr>
              <a:t>https://public.tableau.com/views/TeacherQuitsandVacancies/Story1?:language=en-US&amp;:sid=&amp;:display_count=n&amp;:origin=viz_share_link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the united states&#10;&#10;Description automatically generated">
            <a:extLst>
              <a:ext uri="{FF2B5EF4-FFF2-40B4-BE49-F238E27FC236}">
                <a16:creationId xmlns:a16="http://schemas.microsoft.com/office/drawing/2014/main" id="{6F7A8B3F-6747-B285-9605-BD2A4EEF0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BADA4A8-A434-3584-E5EA-920980518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5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graphs and charts&#10;&#10;Description automatically generated">
            <a:extLst>
              <a:ext uri="{FF2B5EF4-FFF2-40B4-BE49-F238E27FC236}">
                <a16:creationId xmlns:a16="http://schemas.microsoft.com/office/drawing/2014/main" id="{6D047CAC-EB64-D140-B909-F5A025154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4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471740A-E51B-1612-7D27-D28DE9D7D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2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1CEE599-47C6-588B-D38B-E7C9ACE22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0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89B4A6BA-12FC-7142-42EF-89306C020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91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48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Gill Sans MT</vt:lpstr>
      <vt:lpstr>Office Theme</vt:lpstr>
      <vt:lpstr>Gallery</vt:lpstr>
      <vt:lpstr>US Public Education Crisis Post-COVID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Public Education Crisis Post-COVID</dc:title>
  <dc:creator/>
  <cp:lastModifiedBy>Bryan L Pritsker</cp:lastModifiedBy>
  <cp:revision>2</cp:revision>
  <dcterms:created xsi:type="dcterms:W3CDTF">2024-05-15T22:52:31Z</dcterms:created>
  <dcterms:modified xsi:type="dcterms:W3CDTF">2024-05-15T23:15:04Z</dcterms:modified>
</cp:coreProperties>
</file>