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876920"/>
            <a:ext cx="907200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320" y="487692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87692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618160" y="4876560"/>
            <a:ext cx="3494520" cy="278820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69840" y="4876560"/>
            <a:ext cx="3494520" cy="278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584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84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84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584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2376000" y="288000"/>
            <a:ext cx="5328000" cy="738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87692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584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584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84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320" y="487692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876920"/>
            <a:ext cx="907164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876920"/>
            <a:ext cx="907200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320" y="487692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87692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618160" y="4876560"/>
            <a:ext cx="3494520" cy="2788200"/>
          </a:xfrm>
          <a:prstGeom prst="rect">
            <a:avLst/>
          </a:prstGeom>
          <a:ln>
            <a:noFill/>
          </a:ln>
        </p:spPr>
      </p:pic>
      <p:pic>
        <p:nvPicPr>
          <p:cNvPr descr="" id="7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69840" y="4876560"/>
            <a:ext cx="3494520" cy="278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84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84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584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376000" y="288000"/>
            <a:ext cx="5328000" cy="738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87692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584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846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487692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823760"/>
            <a:ext cx="442692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876920"/>
            <a:ext cx="9071640" cy="278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3B17C264-8408-4880-8FB4-439D7F189956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8464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>
                <a:solidFill>
                  <a:srgbClr val="ffffff"/>
                </a:solidFill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>
                <a:solidFill>
                  <a:srgbClr val="ffffff"/>
                </a:solidFill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7CCB0627-D30F-4BC5-B930-A312F7E0B452}" type="slidenum">
              <a:rPr lang="en-US" sz="1400">
                <a:solidFill>
                  <a:srgbClr val="ffffff"/>
                </a:solidFill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16668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Universal Stages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Parses files with a specified format to create “stages”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Stages are nodes that have a title, description, and outgoing edges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Edges are just paths from one node to the next. 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Stage Formatting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823760"/>
            <a:ext cx="9072000" cy="58464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Node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Title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Description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&gt; Outgoing Edge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Traversing Nodes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823760"/>
            <a:ext cx="9072000" cy="58464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Nodes will be traversed through typing out the next node title you want to go to.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Partial matches words so you can type in only part of the word.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How to Run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2017440"/>
            <a:ext cx="9072000" cy="58464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“</a:t>
            </a:r>
            <a:r>
              <a:rPr lang="en-US">
                <a:solidFill>
                  <a:srgbClr val="000000"/>
                </a:solidFill>
              </a:rPr>
              <a:t>python stagereader.py”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Enter in the filename you would like to run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Play the game!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