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OPTIMAL LOCATION FOR RESTAURANT IN LONDON</a:t>
            </a:r>
            <a:endParaRPr lang="en-US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CAPSTONE PROJECT WEEK 2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p>
            <a:r>
              <a:rPr lang="en-US" sz="2800"/>
              <a:t>London being a large city is full of many different people of different ethinicities with different tastes and thus this leads to several restaurants that cater for the different needs of the people.</a:t>
            </a:r>
            <a:endParaRPr lang="en-US" sz="2800"/>
          </a:p>
          <a:p>
            <a:r>
              <a:rPr lang="en-US" sz="2800"/>
              <a:t>London is populated by several restaurants each sering different and unique cuisines </a:t>
            </a:r>
            <a:endParaRPr lang="en-US" sz="2800"/>
          </a:p>
          <a:p>
            <a:r>
              <a:rPr lang="en-US" sz="2800"/>
              <a:t>This project is aimed at helping entrepreneurs who are aiming at starting up their own restaurants for business within the city.</a:t>
            </a:r>
            <a:endParaRPr lang="en-US" sz="2800"/>
          </a:p>
          <a:p>
            <a:r>
              <a:rPr lang="en-US" sz="2800"/>
              <a:t>It is aimed at helping them find the appropriate location to set up shop with respect to the typeof restaurant they plan on introducing.</a:t>
            </a:r>
            <a:endParaRPr lang="en-US" sz="28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ACQUISITION AND CLEANING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p>
            <a:r>
              <a:rPr lang="en-US" sz="2400"/>
              <a:t>The source of the data was from the foursquare app.</a:t>
            </a:r>
            <a:endParaRPr lang="en-US" sz="2400"/>
          </a:p>
          <a:p>
            <a:r>
              <a:rPr lang="en-US" sz="2400"/>
              <a:t>The coordinates of London were used to establish a certain radius from the city centre.</a:t>
            </a:r>
            <a:endParaRPr lang="en-US" sz="2400"/>
          </a:p>
          <a:p>
            <a:r>
              <a:rPr lang="en-US" sz="2400"/>
              <a:t>Within this radius, I identified the restaurants in the area</a:t>
            </a:r>
            <a:endParaRPr lang="en-US" sz="2400"/>
          </a:p>
          <a:p>
            <a:r>
              <a:rPr lang="en-US" sz="2400"/>
              <a:t>The restaurants were clustered into groups based on their similarities, each group different from the other based on several differences such as the cuisines, or just the food they serve.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ACQUISITION AND CLEANING</a:t>
            </a:r>
            <a:endParaRPr lang="en-US"/>
          </a:p>
        </p:txBody>
      </p:sp>
      <p:pic>
        <p:nvPicPr>
          <p:cNvPr id="4" name="Content Placeholder 3" descr="da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300" y="1600200"/>
            <a:ext cx="1117600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data I used in this project came from one source and thus was simple enough to analyse.</a:t>
            </a:r>
            <a:endParaRPr lang="en-US"/>
          </a:p>
          <a:p>
            <a:r>
              <a:rPr lang="en-US"/>
              <a:t>The restaurants were subdivided into groups based on the cuisines or other general factors.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CUISINES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restaurants that were divided in terms of the cuisines they serve were quite a few.</a:t>
            </a:r>
            <a:endParaRPr lang="en-US"/>
          </a:p>
          <a:p>
            <a:r>
              <a:rPr lang="en-US"/>
              <a:t>They included the Italian cuisine, Indian cuisine, Chinese cuisine among others.</a:t>
            </a:r>
            <a:endParaRPr lang="en-US"/>
          </a:p>
          <a:p>
            <a:r>
              <a:rPr lang="en-US"/>
              <a:t>London still has room for more types of cuisines.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OTHER CATEGORIES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other categories that arent based on cuisines are divided based on the types of food or services they provide.</a:t>
            </a:r>
            <a:endParaRPr lang="en-US"/>
          </a:p>
          <a:p>
            <a:r>
              <a:rPr lang="en-US"/>
              <a:t>This is seen in cases where the restaurants are categorised in cases such as the sea food restaurants and the eine bar restaurants.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PREDICTIVE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locations of the restaurants being recorded were categorised into clusters and then plotted on a Map showing each group individually on different maps.</a:t>
            </a:r>
            <a:endParaRPr lang="en-US"/>
          </a:p>
          <a:p>
            <a:r>
              <a:rPr lang="en-US"/>
              <a:t>This maps were used to identify the areas that weren't already populated by restaurants.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project was aimed at giving the best location for setting up restaurants in the city of London.</a:t>
            </a:r>
            <a:endParaRPr lang="en-US"/>
          </a:p>
          <a:p>
            <a:r>
              <a:rPr lang="en-US"/>
              <a:t>Based on our results, the maps give us an average of the areas that are available and are potential sites to set up shop.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2241</Words>
  <Application>WPS Presentation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LOCATION FOR RESTAURANT IN LONDON</dc:title>
  <dc:creator/>
  <cp:lastModifiedBy>google1587297464</cp:lastModifiedBy>
  <cp:revision>3</cp:revision>
  <dcterms:created xsi:type="dcterms:W3CDTF">2020-06-15T16:25:26Z</dcterms:created>
  <dcterms:modified xsi:type="dcterms:W3CDTF">2020-06-15T18:09:58Z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