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10"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Cando" userId="eda7e4bd65518df9" providerId="LiveId" clId="{5C702F21-B0E1-B74A-B8AE-10D0E70F53A1}"/>
    <pc:docChg chg="undo custSel addSld delSld modSld addMainMaster delMainMaster">
      <pc:chgData name="Bryan Cando" userId="eda7e4bd65518df9" providerId="LiveId" clId="{5C702F21-B0E1-B74A-B8AE-10D0E70F53A1}" dt="2022-01-20T03:28:29.153" v="1982" actId="5864"/>
      <pc:docMkLst>
        <pc:docMk/>
      </pc:docMkLst>
      <pc:sldChg chg="modSp">
        <pc:chgData name="Bryan Cando" userId="eda7e4bd65518df9" providerId="LiveId" clId="{5C702F21-B0E1-B74A-B8AE-10D0E70F53A1}" dt="2022-01-20T02:53:28.938" v="180" actId="20577"/>
        <pc:sldMkLst>
          <pc:docMk/>
          <pc:sldMk cId="866207334" sldId="256"/>
        </pc:sldMkLst>
        <pc:spChg chg="mod">
          <ac:chgData name="Bryan Cando" userId="eda7e4bd65518df9" providerId="LiveId" clId="{5C702F21-B0E1-B74A-B8AE-10D0E70F53A1}" dt="2022-01-20T02:53:28.938" v="180" actId="20577"/>
          <ac:spMkLst>
            <pc:docMk/>
            <pc:sldMk cId="866207334" sldId="256"/>
            <ac:spMk id="2" creationId="{83085AE8-765F-6E4D-BD6E-20DE98D2429E}"/>
          </ac:spMkLst>
        </pc:spChg>
        <pc:spChg chg="mod">
          <ac:chgData name="Bryan Cando" userId="eda7e4bd65518df9" providerId="LiveId" clId="{5C702F21-B0E1-B74A-B8AE-10D0E70F53A1}" dt="2022-01-20T02:53:10.584" v="170" actId="20577"/>
          <ac:spMkLst>
            <pc:docMk/>
            <pc:sldMk cId="866207334" sldId="256"/>
            <ac:spMk id="3" creationId="{75D87418-44B4-4045-97BF-99B0AEC52BC9}"/>
          </ac:spMkLst>
        </pc:spChg>
      </pc:sldChg>
      <pc:sldChg chg="modSp new">
        <pc:chgData name="Bryan Cando" userId="eda7e4bd65518df9" providerId="LiveId" clId="{5C702F21-B0E1-B74A-B8AE-10D0E70F53A1}" dt="2022-01-20T02:58:51.810" v="340" actId="20577"/>
        <pc:sldMkLst>
          <pc:docMk/>
          <pc:sldMk cId="3857137181" sldId="257"/>
        </pc:sldMkLst>
        <pc:spChg chg="mod">
          <ac:chgData name="Bryan Cando" userId="eda7e4bd65518df9" providerId="LiveId" clId="{5C702F21-B0E1-B74A-B8AE-10D0E70F53A1}" dt="2022-01-20T02:54:41.107" v="279" actId="20577"/>
          <ac:spMkLst>
            <pc:docMk/>
            <pc:sldMk cId="3857137181" sldId="257"/>
            <ac:spMk id="2" creationId="{33B8FA27-095A-2F40-B82A-248C4A9E1200}"/>
          </ac:spMkLst>
        </pc:spChg>
        <pc:spChg chg="mod">
          <ac:chgData name="Bryan Cando" userId="eda7e4bd65518df9" providerId="LiveId" clId="{5C702F21-B0E1-B74A-B8AE-10D0E70F53A1}" dt="2022-01-20T02:58:51.810" v="340" actId="20577"/>
          <ac:spMkLst>
            <pc:docMk/>
            <pc:sldMk cId="3857137181" sldId="257"/>
            <ac:spMk id="3" creationId="{7BA49C60-2A32-7E4B-B6B6-8FA3F6E6B348}"/>
          </ac:spMkLst>
        </pc:spChg>
      </pc:sldChg>
      <pc:sldChg chg="addSp delSp modSp new">
        <pc:chgData name="Bryan Cando" userId="eda7e4bd65518df9" providerId="LiveId" clId="{5C702F21-B0E1-B74A-B8AE-10D0E70F53A1}" dt="2022-01-20T03:28:21.207" v="1980" actId="1076"/>
        <pc:sldMkLst>
          <pc:docMk/>
          <pc:sldMk cId="3277491042" sldId="258"/>
        </pc:sldMkLst>
        <pc:spChg chg="del mod">
          <ac:chgData name="Bryan Cando" userId="eda7e4bd65518df9" providerId="LiveId" clId="{5C702F21-B0E1-B74A-B8AE-10D0E70F53A1}" dt="2022-01-20T03:00:32.326" v="348" actId="478"/>
          <ac:spMkLst>
            <pc:docMk/>
            <pc:sldMk cId="3277491042" sldId="258"/>
            <ac:spMk id="2" creationId="{3D47ABD0-E2EC-B74C-9F9D-870C1B015EDD}"/>
          </ac:spMkLst>
        </pc:spChg>
        <pc:spChg chg="del mod">
          <ac:chgData name="Bryan Cando" userId="eda7e4bd65518df9" providerId="LiveId" clId="{5C702F21-B0E1-B74A-B8AE-10D0E70F53A1}" dt="2022-01-20T03:03:30.685" v="350" actId="931"/>
          <ac:spMkLst>
            <pc:docMk/>
            <pc:sldMk cId="3277491042" sldId="258"/>
            <ac:spMk id="3" creationId="{EA185118-2DFD-1546-9417-427DEB74FE91}"/>
          </ac:spMkLst>
        </pc:spChg>
        <pc:spChg chg="add mod">
          <ac:chgData name="Bryan Cando" userId="eda7e4bd65518df9" providerId="LiveId" clId="{5C702F21-B0E1-B74A-B8AE-10D0E70F53A1}" dt="2022-01-20T03:28:21.207" v="1980" actId="1076"/>
          <ac:spMkLst>
            <pc:docMk/>
            <pc:sldMk cId="3277491042" sldId="258"/>
            <ac:spMk id="6" creationId="{A36865E5-9A82-FC4F-A0DF-CAC0B1334F3E}"/>
          </ac:spMkLst>
        </pc:spChg>
        <pc:spChg chg="add mod ord">
          <ac:chgData name="Bryan Cando" userId="eda7e4bd65518df9" providerId="LiveId" clId="{5C702F21-B0E1-B74A-B8AE-10D0E70F53A1}" dt="2022-01-20T03:24:12.071" v="1913" actId="167"/>
          <ac:spMkLst>
            <pc:docMk/>
            <pc:sldMk cId="3277491042" sldId="258"/>
            <ac:spMk id="11" creationId="{338012A1-FC2F-AF4D-954C-C0DF76B68F29}"/>
          </ac:spMkLst>
        </pc:spChg>
        <pc:spChg chg="add mod ord">
          <ac:chgData name="Bryan Cando" userId="eda7e4bd65518df9" providerId="LiveId" clId="{5C702F21-B0E1-B74A-B8AE-10D0E70F53A1}" dt="2022-01-20T03:24:37.244" v="1918" actId="167"/>
          <ac:spMkLst>
            <pc:docMk/>
            <pc:sldMk cId="3277491042" sldId="258"/>
            <ac:spMk id="12" creationId="{6637AFED-D2DF-D840-8C7C-F3058821EA4F}"/>
          </ac:spMkLst>
        </pc:spChg>
        <pc:spChg chg="add mod ord">
          <ac:chgData name="Bryan Cando" userId="eda7e4bd65518df9" providerId="LiveId" clId="{5C702F21-B0E1-B74A-B8AE-10D0E70F53A1}" dt="2022-01-20T03:25:04.173" v="1925" actId="14100"/>
          <ac:spMkLst>
            <pc:docMk/>
            <pc:sldMk cId="3277491042" sldId="258"/>
            <ac:spMk id="13" creationId="{5231B6E3-3281-B846-8785-964BC29E22BA}"/>
          </ac:spMkLst>
        </pc:spChg>
        <pc:spChg chg="add mod ord">
          <ac:chgData name="Bryan Cando" userId="eda7e4bd65518df9" providerId="LiveId" clId="{5C702F21-B0E1-B74A-B8AE-10D0E70F53A1}" dt="2022-01-20T03:25:33.770" v="1934" actId="14100"/>
          <ac:spMkLst>
            <pc:docMk/>
            <pc:sldMk cId="3277491042" sldId="258"/>
            <ac:spMk id="14" creationId="{59AEC48F-8E65-3044-A5FA-F39869A862B5}"/>
          </ac:spMkLst>
        </pc:spChg>
        <pc:spChg chg="add mod ord">
          <ac:chgData name="Bryan Cando" userId="eda7e4bd65518df9" providerId="LiveId" clId="{5C702F21-B0E1-B74A-B8AE-10D0E70F53A1}" dt="2022-01-20T03:25:52.539" v="1941" actId="167"/>
          <ac:spMkLst>
            <pc:docMk/>
            <pc:sldMk cId="3277491042" sldId="258"/>
            <ac:spMk id="15" creationId="{0478CED9-31B2-A54A-9D04-16DCB21538E2}"/>
          </ac:spMkLst>
        </pc:spChg>
        <pc:picChg chg="add del mod ord">
          <ac:chgData name="Bryan Cando" userId="eda7e4bd65518df9" providerId="LiveId" clId="{5C702F21-B0E1-B74A-B8AE-10D0E70F53A1}" dt="2022-01-20T03:04:53.566" v="366" actId="478"/>
          <ac:picMkLst>
            <pc:docMk/>
            <pc:sldMk cId="3277491042" sldId="258"/>
            <ac:picMk id="4" creationId="{75723BF0-4501-3E47-9203-09765F0AE8AD}"/>
          </ac:picMkLst>
        </pc:picChg>
        <pc:picChg chg="add mod ord">
          <ac:chgData name="Bryan Cando" userId="eda7e4bd65518df9" providerId="LiveId" clId="{5C702F21-B0E1-B74A-B8AE-10D0E70F53A1}" dt="2022-01-20T03:11:39.112" v="873" actId="171"/>
          <ac:picMkLst>
            <pc:docMk/>
            <pc:sldMk cId="3277491042" sldId="258"/>
            <ac:picMk id="7" creationId="{F4D055EF-6FF8-2C4E-BAAA-49DB1682FC7C}"/>
          </ac:picMkLst>
        </pc:picChg>
        <pc:picChg chg="add mod">
          <ac:chgData name="Bryan Cando" userId="eda7e4bd65518df9" providerId="LiveId" clId="{5C702F21-B0E1-B74A-B8AE-10D0E70F53A1}" dt="2022-01-20T03:17:25.930" v="1361" actId="1076"/>
          <ac:picMkLst>
            <pc:docMk/>
            <pc:sldMk cId="3277491042" sldId="258"/>
            <ac:picMk id="8" creationId="{F075DFCA-623F-8445-8FCE-FA5AAEDA64DC}"/>
          </ac:picMkLst>
        </pc:picChg>
        <pc:picChg chg="add mod">
          <ac:chgData name="Bryan Cando" userId="eda7e4bd65518df9" providerId="LiveId" clId="{5C702F21-B0E1-B74A-B8AE-10D0E70F53A1}" dt="2022-01-20T03:20:08.808" v="1440" actId="1076"/>
          <ac:picMkLst>
            <pc:docMk/>
            <pc:sldMk cId="3277491042" sldId="258"/>
            <ac:picMk id="9" creationId="{B0532635-A9CF-EE43-9844-0592D2645084}"/>
          </ac:picMkLst>
        </pc:picChg>
        <pc:picChg chg="add mod">
          <ac:chgData name="Bryan Cando" userId="eda7e4bd65518df9" providerId="LiveId" clId="{5C702F21-B0E1-B74A-B8AE-10D0E70F53A1}" dt="2022-01-20T03:22:44.986" v="1734" actId="1076"/>
          <ac:picMkLst>
            <pc:docMk/>
            <pc:sldMk cId="3277491042" sldId="258"/>
            <ac:picMk id="10" creationId="{26544BAC-F078-4E4A-911B-A836EFF755F8}"/>
          </ac:picMkLst>
        </pc:picChg>
        <pc:cxnChg chg="add mod">
          <ac:chgData name="Bryan Cando" userId="eda7e4bd65518df9" providerId="LiveId" clId="{5C702F21-B0E1-B74A-B8AE-10D0E70F53A1}" dt="2022-01-20T03:26:14.164" v="1947" actId="14100"/>
          <ac:cxnSpMkLst>
            <pc:docMk/>
            <pc:sldMk cId="3277491042" sldId="258"/>
            <ac:cxnSpMk id="16" creationId="{F3F26186-BAAE-B44D-85CA-C09B251E6473}"/>
          </ac:cxnSpMkLst>
        </pc:cxnChg>
        <pc:cxnChg chg="add mod">
          <ac:chgData name="Bryan Cando" userId="eda7e4bd65518df9" providerId="LiveId" clId="{5C702F21-B0E1-B74A-B8AE-10D0E70F53A1}" dt="2022-01-20T03:27:08.606" v="1967" actId="14100"/>
          <ac:cxnSpMkLst>
            <pc:docMk/>
            <pc:sldMk cId="3277491042" sldId="258"/>
            <ac:cxnSpMk id="21" creationId="{82C86650-67C3-5843-A80C-21CB572D7E15}"/>
          </ac:cxnSpMkLst>
        </pc:cxnChg>
        <pc:cxnChg chg="add mod">
          <ac:chgData name="Bryan Cando" userId="eda7e4bd65518df9" providerId="LiveId" clId="{5C702F21-B0E1-B74A-B8AE-10D0E70F53A1}" dt="2022-01-20T03:26:35.375" v="1956" actId="14100"/>
          <ac:cxnSpMkLst>
            <pc:docMk/>
            <pc:sldMk cId="3277491042" sldId="258"/>
            <ac:cxnSpMk id="24" creationId="{094841DE-1191-D546-872E-12C0461F016C}"/>
          </ac:cxnSpMkLst>
        </pc:cxnChg>
        <pc:cxnChg chg="add mod">
          <ac:chgData name="Bryan Cando" userId="eda7e4bd65518df9" providerId="LiveId" clId="{5C702F21-B0E1-B74A-B8AE-10D0E70F53A1}" dt="2022-01-20T03:26:44.497" v="1960" actId="14100"/>
          <ac:cxnSpMkLst>
            <pc:docMk/>
            <pc:sldMk cId="3277491042" sldId="258"/>
            <ac:cxnSpMk id="28" creationId="{CF9F9414-9D51-2B4A-99AD-4FC30F4DD63B}"/>
          </ac:cxnSpMkLst>
        </pc:cxnChg>
        <pc:cxnChg chg="add mod">
          <ac:chgData name="Bryan Cando" userId="eda7e4bd65518df9" providerId="LiveId" clId="{5C702F21-B0E1-B74A-B8AE-10D0E70F53A1}" dt="2022-01-20T03:26:53.999" v="1966" actId="14100"/>
          <ac:cxnSpMkLst>
            <pc:docMk/>
            <pc:sldMk cId="3277491042" sldId="258"/>
            <ac:cxnSpMk id="31" creationId="{D5B4FE8D-99B4-164F-84B8-DB45A79C69AA}"/>
          </ac:cxnSpMkLst>
        </pc:cxnChg>
        <pc:cxnChg chg="add mod">
          <ac:chgData name="Bryan Cando" userId="eda7e4bd65518df9" providerId="LiveId" clId="{5C702F21-B0E1-B74A-B8AE-10D0E70F53A1}" dt="2022-01-20T03:27:18.480" v="1971" actId="14100"/>
          <ac:cxnSpMkLst>
            <pc:docMk/>
            <pc:sldMk cId="3277491042" sldId="258"/>
            <ac:cxnSpMk id="38" creationId="{C8F441E6-1FB5-D649-ACC1-21060E463ACF}"/>
          </ac:cxnSpMkLst>
        </pc:cxnChg>
        <pc:cxnChg chg="add mod">
          <ac:chgData name="Bryan Cando" userId="eda7e4bd65518df9" providerId="LiveId" clId="{5C702F21-B0E1-B74A-B8AE-10D0E70F53A1}" dt="2022-01-20T03:27:31.538" v="1973" actId="14100"/>
          <ac:cxnSpMkLst>
            <pc:docMk/>
            <pc:sldMk cId="3277491042" sldId="258"/>
            <ac:cxnSpMk id="41" creationId="{31ADA09D-B667-6F4D-BB68-C949117B08DA}"/>
          </ac:cxnSpMkLst>
        </pc:cxnChg>
        <pc:cxnChg chg="add mod">
          <ac:chgData name="Bryan Cando" userId="eda7e4bd65518df9" providerId="LiveId" clId="{5C702F21-B0E1-B74A-B8AE-10D0E70F53A1}" dt="2022-01-20T03:27:37.302" v="1977" actId="14100"/>
          <ac:cxnSpMkLst>
            <pc:docMk/>
            <pc:sldMk cId="3277491042" sldId="258"/>
            <ac:cxnSpMk id="43" creationId="{CCE50269-AFB2-0343-8079-E3A4B45507D8}"/>
          </ac:cxnSpMkLst>
        </pc:cxnChg>
      </pc:sldChg>
      <pc:sldChg chg="new del">
        <pc:chgData name="Bryan Cando" userId="eda7e4bd65518df9" providerId="LiveId" clId="{5C702F21-B0E1-B74A-B8AE-10D0E70F53A1}" dt="2022-01-20T03:00:02.802" v="345" actId="2696"/>
        <pc:sldMkLst>
          <pc:docMk/>
          <pc:sldMk cId="1099146033" sldId="259"/>
        </pc:sldMkLst>
      </pc:sldChg>
      <pc:sldChg chg="new">
        <pc:chgData name="Bryan Cando" userId="eda7e4bd65518df9" providerId="LiveId" clId="{5C702F21-B0E1-B74A-B8AE-10D0E70F53A1}" dt="2022-01-20T03:04:22.506" v="363" actId="680"/>
        <pc:sldMkLst>
          <pc:docMk/>
          <pc:sldMk cId="2199607519" sldId="259"/>
        </pc:sldMkLst>
      </pc:sldChg>
      <pc:sldChg chg="new del">
        <pc:chgData name="Bryan Cando" userId="eda7e4bd65518df9" providerId="LiveId" clId="{5C702F21-B0E1-B74A-B8AE-10D0E70F53A1}" dt="2022-01-20T02:59:33.217" v="343" actId="2696"/>
        <pc:sldMkLst>
          <pc:docMk/>
          <pc:sldMk cId="3184666913"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91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032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82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318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359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507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13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26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30420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1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8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751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85AE8-765F-6E4D-BD6E-20DE98D2429E}"/>
              </a:ext>
            </a:extLst>
          </p:cNvPr>
          <p:cNvSpPr>
            <a:spLocks noGrp="1"/>
          </p:cNvSpPr>
          <p:nvPr>
            <p:ph type="ctrTitle"/>
          </p:nvPr>
        </p:nvSpPr>
        <p:spPr>
          <a:xfrm>
            <a:off x="2417779" y="802298"/>
            <a:ext cx="8637073" cy="2541431"/>
          </a:xfrm>
        </p:spPr>
        <p:txBody>
          <a:bodyPr/>
          <a:lstStyle/>
          <a:p>
            <a:r>
              <a:rPr lang="es-US"/>
              <a:t>TALLER 5 </a:t>
            </a:r>
          </a:p>
        </p:txBody>
      </p:sp>
      <p:sp>
        <p:nvSpPr>
          <p:cNvPr id="3" name="Subtítulo 2">
            <a:extLst>
              <a:ext uri="{FF2B5EF4-FFF2-40B4-BE49-F238E27FC236}">
                <a16:creationId xmlns:a16="http://schemas.microsoft.com/office/drawing/2014/main" id="{75D87418-44B4-4045-97BF-99B0AEC52BC9}"/>
              </a:ext>
            </a:extLst>
          </p:cNvPr>
          <p:cNvSpPr>
            <a:spLocks noGrp="1"/>
          </p:cNvSpPr>
          <p:nvPr>
            <p:ph type="subTitle" idx="1"/>
          </p:nvPr>
        </p:nvSpPr>
        <p:spPr>
          <a:xfrm>
            <a:off x="1907037" y="3618481"/>
            <a:ext cx="5223718" cy="2664963"/>
          </a:xfrm>
        </p:spPr>
        <p:txBody>
          <a:bodyPr>
            <a:normAutofit lnSpcReduction="10000"/>
          </a:bodyPr>
          <a:lstStyle/>
          <a:p>
            <a:r>
              <a:rPr lang="es-US"/>
              <a:t>Nombre y apellido: Bryan Alexi Cando Aguayo</a:t>
            </a:r>
          </a:p>
          <a:p>
            <a:r>
              <a:rPr lang="es-US"/>
              <a:t>Curso: 2/G</a:t>
            </a:r>
          </a:p>
          <a:p>
            <a:r>
              <a:rPr lang="es-US"/>
              <a:t>Materia: Metodología al desarrollo de software</a:t>
            </a:r>
          </a:p>
          <a:p>
            <a:r>
              <a:rPr lang="es-US"/>
              <a:t>Profesor: Luis Constante</a:t>
            </a:r>
          </a:p>
        </p:txBody>
      </p:sp>
    </p:spTree>
    <p:extLst>
      <p:ext uri="{BB962C8B-B14F-4D97-AF65-F5344CB8AC3E}">
        <p14:creationId xmlns:p14="http://schemas.microsoft.com/office/powerpoint/2010/main" val="86620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8FA27-095A-2F40-B82A-248C4A9E1200}"/>
              </a:ext>
            </a:extLst>
          </p:cNvPr>
          <p:cNvSpPr>
            <a:spLocks noGrp="1"/>
          </p:cNvSpPr>
          <p:nvPr>
            <p:ph type="title"/>
          </p:nvPr>
        </p:nvSpPr>
        <p:spPr/>
        <p:txBody>
          <a:bodyPr/>
          <a:lstStyle/>
          <a:p>
            <a:r>
              <a:rPr lang="es-US"/>
              <a:t>Crear el diagrama de caso de uso para el siguiente problema:</a:t>
            </a:r>
          </a:p>
        </p:txBody>
      </p:sp>
      <p:sp>
        <p:nvSpPr>
          <p:cNvPr id="3" name="Marcador de contenido 2">
            <a:extLst>
              <a:ext uri="{FF2B5EF4-FFF2-40B4-BE49-F238E27FC236}">
                <a16:creationId xmlns:a16="http://schemas.microsoft.com/office/drawing/2014/main" id="{7BA49C60-2A32-7E4B-B6B6-8FA3F6E6B348}"/>
              </a:ext>
            </a:extLst>
          </p:cNvPr>
          <p:cNvSpPr>
            <a:spLocks noGrp="1"/>
          </p:cNvSpPr>
          <p:nvPr>
            <p:ph idx="1"/>
          </p:nvPr>
        </p:nvSpPr>
        <p:spPr/>
        <p:txBody>
          <a:bodyPr/>
          <a:lstStyle/>
          <a:p>
            <a:r>
              <a:rPr lang="es-US"/>
              <a:t>Sistema de una clínica el cliente paga la cita a la secretaria marca la consulta o lo hace pasar, la secretaria lo registra en  la base de datos de la clínica, el doctor receta los medicamentos luego cliente sale de la cita.El cliente paga una cuota mensual al cajero  de la clínica él le genera en recibo de pago, para que preste el servicio.</a:t>
            </a:r>
          </a:p>
        </p:txBody>
      </p:sp>
    </p:spTree>
    <p:extLst>
      <p:ext uri="{BB962C8B-B14F-4D97-AF65-F5344CB8AC3E}">
        <p14:creationId xmlns:p14="http://schemas.microsoft.com/office/powerpoint/2010/main" val="385713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lipse 14">
            <a:extLst>
              <a:ext uri="{FF2B5EF4-FFF2-40B4-BE49-F238E27FC236}">
                <a16:creationId xmlns:a16="http://schemas.microsoft.com/office/drawing/2014/main" id="{0478CED9-31B2-A54A-9D04-16DCB21538E2}"/>
              </a:ext>
            </a:extLst>
          </p:cNvPr>
          <p:cNvSpPr/>
          <p:nvPr/>
        </p:nvSpPr>
        <p:spPr>
          <a:xfrm>
            <a:off x="1733448" y="846006"/>
            <a:ext cx="2973023" cy="811421"/>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4" name="Elipse 13">
            <a:extLst>
              <a:ext uri="{FF2B5EF4-FFF2-40B4-BE49-F238E27FC236}">
                <a16:creationId xmlns:a16="http://schemas.microsoft.com/office/drawing/2014/main" id="{59AEC48F-8E65-3044-A5FA-F39869A862B5}"/>
              </a:ext>
            </a:extLst>
          </p:cNvPr>
          <p:cNvSpPr/>
          <p:nvPr/>
        </p:nvSpPr>
        <p:spPr>
          <a:xfrm>
            <a:off x="2277746" y="1891272"/>
            <a:ext cx="2612094" cy="81818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3" name="Elipse 12">
            <a:extLst>
              <a:ext uri="{FF2B5EF4-FFF2-40B4-BE49-F238E27FC236}">
                <a16:creationId xmlns:a16="http://schemas.microsoft.com/office/drawing/2014/main" id="{5231B6E3-3281-B846-8785-964BC29E22BA}"/>
              </a:ext>
            </a:extLst>
          </p:cNvPr>
          <p:cNvSpPr/>
          <p:nvPr/>
        </p:nvSpPr>
        <p:spPr>
          <a:xfrm>
            <a:off x="2105074" y="3053322"/>
            <a:ext cx="3677161" cy="940621"/>
          </a:xfrm>
          <a:prstGeom prst="ellipse">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2" name="Elipse 11">
            <a:extLst>
              <a:ext uri="{FF2B5EF4-FFF2-40B4-BE49-F238E27FC236}">
                <a16:creationId xmlns:a16="http://schemas.microsoft.com/office/drawing/2014/main" id="{6637AFED-D2DF-D840-8C7C-F3058821EA4F}"/>
              </a:ext>
            </a:extLst>
          </p:cNvPr>
          <p:cNvSpPr/>
          <p:nvPr/>
        </p:nvSpPr>
        <p:spPr>
          <a:xfrm>
            <a:off x="4996499" y="1210973"/>
            <a:ext cx="4202818" cy="13605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US"/>
          </a:p>
        </p:txBody>
      </p:sp>
      <p:sp>
        <p:nvSpPr>
          <p:cNvPr id="11" name="Elipse 10">
            <a:extLst>
              <a:ext uri="{FF2B5EF4-FFF2-40B4-BE49-F238E27FC236}">
                <a16:creationId xmlns:a16="http://schemas.microsoft.com/office/drawing/2014/main" id="{338012A1-FC2F-AF4D-954C-C0DF76B68F29}"/>
              </a:ext>
            </a:extLst>
          </p:cNvPr>
          <p:cNvSpPr/>
          <p:nvPr/>
        </p:nvSpPr>
        <p:spPr>
          <a:xfrm>
            <a:off x="1371599" y="-146020"/>
            <a:ext cx="3921652" cy="9406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S"/>
          </a:p>
        </p:txBody>
      </p:sp>
      <p:pic>
        <p:nvPicPr>
          <p:cNvPr id="7" name="Imagen 7">
            <a:extLst>
              <a:ext uri="{FF2B5EF4-FFF2-40B4-BE49-F238E27FC236}">
                <a16:creationId xmlns:a16="http://schemas.microsoft.com/office/drawing/2014/main" id="{F4D055EF-6FF8-2C4E-BAAA-49DB1682F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46" y="1891272"/>
            <a:ext cx="1714500" cy="2324100"/>
          </a:xfrm>
          <a:prstGeom prst="rect">
            <a:avLst/>
          </a:prstGeom>
        </p:spPr>
      </p:pic>
      <p:sp>
        <p:nvSpPr>
          <p:cNvPr id="6" name="Marcador de contenido 5">
            <a:extLst>
              <a:ext uri="{FF2B5EF4-FFF2-40B4-BE49-F238E27FC236}">
                <a16:creationId xmlns:a16="http://schemas.microsoft.com/office/drawing/2014/main" id="{A36865E5-9A82-FC4F-A0DF-CAC0B1334F3E}"/>
              </a:ext>
            </a:extLst>
          </p:cNvPr>
          <p:cNvSpPr>
            <a:spLocks noGrp="1"/>
          </p:cNvSpPr>
          <p:nvPr>
            <p:ph idx="1"/>
          </p:nvPr>
        </p:nvSpPr>
        <p:spPr>
          <a:xfrm>
            <a:off x="122245" y="244493"/>
            <a:ext cx="12236825" cy="5932470"/>
          </a:xfrm>
        </p:spPr>
        <p:txBody>
          <a:bodyPr>
            <a:normAutofit fontScale="85000" lnSpcReduction="20000"/>
          </a:bodyPr>
          <a:lstStyle/>
          <a:p>
            <a:pPr marL="0" indent="0">
              <a:buNone/>
            </a:pPr>
            <a:r>
              <a:rPr lang="es-US"/>
              <a:t>                             Cancela consulta </a:t>
            </a:r>
          </a:p>
          <a:p>
            <a:pPr marL="0" indent="0">
              <a:buNone/>
            </a:pPr>
            <a:r>
              <a:rPr lang="es-US"/>
              <a:t>                                      </a:t>
            </a:r>
          </a:p>
          <a:p>
            <a:pPr marL="0" indent="0">
              <a:buNone/>
            </a:pPr>
            <a:r>
              <a:rPr lang="es-US"/>
              <a:t>                             Marca consulta </a:t>
            </a:r>
          </a:p>
          <a:p>
            <a:pPr marL="0" indent="0">
              <a:buNone/>
            </a:pPr>
            <a:r>
              <a:rPr lang="es-US"/>
              <a:t>     </a:t>
            </a:r>
          </a:p>
          <a:p>
            <a:pPr marL="0" indent="0">
              <a:buNone/>
            </a:pPr>
            <a:r>
              <a:rPr lang="es-US"/>
              <a:t>                                                                              procurar registro paciente      Secretaria                        </a:t>
            </a:r>
          </a:p>
          <a:p>
            <a:pPr marL="0" indent="0">
              <a:buNone/>
            </a:pPr>
            <a:r>
              <a:rPr lang="es-US"/>
              <a:t>.                                  Pide remedio </a:t>
            </a:r>
          </a:p>
          <a:p>
            <a:pPr marL="0" indent="0">
              <a:buNone/>
            </a:pPr>
            <a:r>
              <a:rPr lang="es-US"/>
              <a:t> </a:t>
            </a:r>
          </a:p>
          <a:p>
            <a:pPr marL="0" indent="0">
              <a:buNone/>
            </a:pPr>
            <a:r>
              <a:rPr lang="es-US"/>
              <a:t>                                                      </a:t>
            </a:r>
          </a:p>
          <a:p>
            <a:pPr marL="0" indent="0">
              <a:buNone/>
            </a:pPr>
            <a:r>
              <a:rPr lang="es-US"/>
              <a:t>                                     Pagar cuota mensual                                                   </a:t>
            </a:r>
          </a:p>
          <a:p>
            <a:pPr marL="0" indent="0">
              <a:buNone/>
            </a:pPr>
            <a:r>
              <a:rPr lang="es-US"/>
              <a:t>                                       </a:t>
            </a:r>
          </a:p>
          <a:p>
            <a:pPr marL="0" indent="0">
              <a:buNone/>
            </a:pPr>
            <a:r>
              <a:rPr lang="es-US"/>
              <a:t>Paciente.                                                                                                                        Doctor</a:t>
            </a:r>
          </a:p>
          <a:p>
            <a:pPr marL="0" indent="0">
              <a:buNone/>
            </a:pPr>
            <a:endParaRPr lang="es-US"/>
          </a:p>
          <a:p>
            <a:pPr marL="0" indent="0">
              <a:buNone/>
            </a:pPr>
            <a:r>
              <a:rPr lang="es-US"/>
              <a:t>                           </a:t>
            </a:r>
          </a:p>
          <a:p>
            <a:pPr marL="0" indent="0">
              <a:buNone/>
            </a:pPr>
            <a:r>
              <a:rPr lang="es-US"/>
              <a:t>    .   </a:t>
            </a:r>
          </a:p>
          <a:p>
            <a:pPr marL="0" indent="0">
              <a:buNone/>
            </a:pPr>
            <a:r>
              <a:rPr lang="es-US"/>
              <a:t>                                                                                                                                Cajero</a:t>
            </a:r>
          </a:p>
        </p:txBody>
      </p:sp>
      <p:pic>
        <p:nvPicPr>
          <p:cNvPr id="8" name="Imagen 8">
            <a:extLst>
              <a:ext uri="{FF2B5EF4-FFF2-40B4-BE49-F238E27FC236}">
                <a16:creationId xmlns:a16="http://schemas.microsoft.com/office/drawing/2014/main" id="{F075DFCA-623F-8445-8FCE-FA5AAEDA6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416" y="-76888"/>
            <a:ext cx="1566327" cy="1704974"/>
          </a:xfrm>
          <a:prstGeom prst="rect">
            <a:avLst/>
          </a:prstGeom>
        </p:spPr>
      </p:pic>
      <p:pic>
        <p:nvPicPr>
          <p:cNvPr id="9" name="Imagen 9">
            <a:extLst>
              <a:ext uri="{FF2B5EF4-FFF2-40B4-BE49-F238E27FC236}">
                <a16:creationId xmlns:a16="http://schemas.microsoft.com/office/drawing/2014/main" id="{B0532635-A9CF-EE43-9844-0592D26450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488707" y="2479455"/>
            <a:ext cx="1124663" cy="1735917"/>
          </a:xfrm>
          <a:prstGeom prst="rect">
            <a:avLst/>
          </a:prstGeom>
        </p:spPr>
      </p:pic>
      <p:pic>
        <p:nvPicPr>
          <p:cNvPr id="10" name="Imagen 10">
            <a:extLst>
              <a:ext uri="{FF2B5EF4-FFF2-40B4-BE49-F238E27FC236}">
                <a16:creationId xmlns:a16="http://schemas.microsoft.com/office/drawing/2014/main" id="{26544BAC-F078-4E4A-911B-A836EFF75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695533" y="4882065"/>
            <a:ext cx="560905" cy="884761"/>
          </a:xfrm>
          <a:prstGeom prst="rect">
            <a:avLst/>
          </a:prstGeom>
        </p:spPr>
      </p:pic>
      <p:cxnSp>
        <p:nvCxnSpPr>
          <p:cNvPr id="16" name="Conector recto de flecha 15">
            <a:extLst>
              <a:ext uri="{FF2B5EF4-FFF2-40B4-BE49-F238E27FC236}">
                <a16:creationId xmlns:a16="http://schemas.microsoft.com/office/drawing/2014/main" id="{F3F26186-BAAE-B44D-85CA-C09B251E6473}"/>
              </a:ext>
            </a:extLst>
          </p:cNvPr>
          <p:cNvCxnSpPr>
            <a:cxnSpLocks/>
          </p:cNvCxnSpPr>
          <p:nvPr/>
        </p:nvCxnSpPr>
        <p:spPr>
          <a:xfrm flipV="1">
            <a:off x="444058" y="846006"/>
            <a:ext cx="1120540" cy="153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82C86650-67C3-5843-A80C-21CB572D7E15}"/>
              </a:ext>
            </a:extLst>
          </p:cNvPr>
          <p:cNvCxnSpPr>
            <a:cxnSpLocks/>
          </p:cNvCxnSpPr>
          <p:nvPr/>
        </p:nvCxnSpPr>
        <p:spPr>
          <a:xfrm>
            <a:off x="4996499" y="287176"/>
            <a:ext cx="4699034" cy="4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94841DE-1191-D546-872E-12C0461F016C}"/>
              </a:ext>
            </a:extLst>
          </p:cNvPr>
          <p:cNvCxnSpPr>
            <a:cxnSpLocks/>
          </p:cNvCxnSpPr>
          <p:nvPr/>
        </p:nvCxnSpPr>
        <p:spPr>
          <a:xfrm>
            <a:off x="979496" y="3268141"/>
            <a:ext cx="857250" cy="160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CF9F9414-9D51-2B4A-99AD-4FC30F4DD63B}"/>
              </a:ext>
            </a:extLst>
          </p:cNvPr>
          <p:cNvCxnSpPr>
            <a:cxnSpLocks/>
          </p:cNvCxnSpPr>
          <p:nvPr/>
        </p:nvCxnSpPr>
        <p:spPr>
          <a:xfrm flipV="1">
            <a:off x="1564598" y="2477646"/>
            <a:ext cx="713147" cy="6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5B4FE8D-99B4-164F-84B8-DB45A79C69AA}"/>
              </a:ext>
            </a:extLst>
          </p:cNvPr>
          <p:cNvCxnSpPr>
            <a:cxnSpLocks/>
          </p:cNvCxnSpPr>
          <p:nvPr/>
        </p:nvCxnSpPr>
        <p:spPr>
          <a:xfrm flipV="1">
            <a:off x="1854626" y="1749969"/>
            <a:ext cx="641791" cy="332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C8F441E6-1FB5-D649-ACC1-21060E463ACF}"/>
              </a:ext>
            </a:extLst>
          </p:cNvPr>
          <p:cNvCxnSpPr>
            <a:cxnSpLocks/>
          </p:cNvCxnSpPr>
          <p:nvPr/>
        </p:nvCxnSpPr>
        <p:spPr>
          <a:xfrm>
            <a:off x="4706471" y="1028445"/>
            <a:ext cx="5439944" cy="223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31ADA09D-B667-6F4D-BB68-C949117B08DA}"/>
              </a:ext>
            </a:extLst>
          </p:cNvPr>
          <p:cNvCxnSpPr>
            <a:cxnSpLocks/>
          </p:cNvCxnSpPr>
          <p:nvPr/>
        </p:nvCxnSpPr>
        <p:spPr>
          <a:xfrm>
            <a:off x="5265135" y="2441252"/>
            <a:ext cx="4881280" cy="1018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CCE50269-AFB2-0343-8079-E3A4B45507D8}"/>
              </a:ext>
            </a:extLst>
          </p:cNvPr>
          <p:cNvCxnSpPr>
            <a:cxnSpLocks/>
          </p:cNvCxnSpPr>
          <p:nvPr/>
        </p:nvCxnSpPr>
        <p:spPr>
          <a:xfrm>
            <a:off x="5555316" y="3523632"/>
            <a:ext cx="3356417" cy="1737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49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54A45-C618-6240-A3CD-7D99ABB1A512}"/>
              </a:ext>
            </a:extLst>
          </p:cNvPr>
          <p:cNvSpPr>
            <a:spLocks noGrp="1"/>
          </p:cNvSpPr>
          <p:nvPr>
            <p:ph type="title"/>
          </p:nvPr>
        </p:nvSpPr>
        <p:spPr/>
        <p:txBody>
          <a:bodyPr/>
          <a:lstStyle/>
          <a:p>
            <a:endParaRPr lang="es-US"/>
          </a:p>
        </p:txBody>
      </p:sp>
      <p:sp>
        <p:nvSpPr>
          <p:cNvPr id="3" name="Marcador de contenido 2">
            <a:extLst>
              <a:ext uri="{FF2B5EF4-FFF2-40B4-BE49-F238E27FC236}">
                <a16:creationId xmlns:a16="http://schemas.microsoft.com/office/drawing/2014/main" id="{F0EBB80F-706E-F449-9A20-8D05A3B8E0A9}"/>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2199607519"/>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4</Slides>
  <Notes>0</Notes>
  <HiddenSlides>0</HiddenSlide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Galería</vt:lpstr>
      <vt:lpstr>TALLER 5 </vt:lpstr>
      <vt:lpstr>Crear el diagrama de caso de uso para el siguiente problema: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5 </dc:title>
  <dc:creator>Shirley Cando</dc:creator>
  <cp:lastModifiedBy>Shirley Cando</cp:lastModifiedBy>
  <cp:revision>2</cp:revision>
  <dcterms:created xsi:type="dcterms:W3CDTF">2022-01-20T02:51:48Z</dcterms:created>
  <dcterms:modified xsi:type="dcterms:W3CDTF">2022-01-26T20:21:28Z</dcterms:modified>
</cp:coreProperties>
</file>